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33" r:id="rId1"/>
  </p:sldMasterIdLst>
  <p:notesMasterIdLst>
    <p:notesMasterId r:id="rId24"/>
  </p:notesMasterIdLst>
  <p:sldIdLst>
    <p:sldId id="868" r:id="rId2"/>
    <p:sldId id="869" r:id="rId3"/>
    <p:sldId id="870" r:id="rId4"/>
    <p:sldId id="871" r:id="rId5"/>
    <p:sldId id="872" r:id="rId6"/>
    <p:sldId id="873" r:id="rId7"/>
    <p:sldId id="874" r:id="rId8"/>
    <p:sldId id="875" r:id="rId9"/>
    <p:sldId id="876" r:id="rId10"/>
    <p:sldId id="877" r:id="rId11"/>
    <p:sldId id="878" r:id="rId12"/>
    <p:sldId id="879" r:id="rId13"/>
    <p:sldId id="880" r:id="rId14"/>
    <p:sldId id="881" r:id="rId15"/>
    <p:sldId id="882" r:id="rId16"/>
    <p:sldId id="883" r:id="rId17"/>
    <p:sldId id="884" r:id="rId18"/>
    <p:sldId id="885" r:id="rId19"/>
    <p:sldId id="886" r:id="rId20"/>
    <p:sldId id="887" r:id="rId21"/>
    <p:sldId id="888" r:id="rId22"/>
    <p:sldId id="889" r:id="rId23"/>
  </p:sldIdLst>
  <p:sldSz cx="24384000" cy="13716000"/>
  <p:notesSz cx="6858000" cy="9144000"/>
  <p:defaultTextStyle>
    <a:lvl1pPr algn="ctr" defTabSz="584200">
      <a:defRPr sz="9800">
        <a:latin typeface="Phosphate"/>
        <a:ea typeface="Phosphate"/>
        <a:cs typeface="Phosphate"/>
        <a:sym typeface="Phosphate"/>
      </a:defRPr>
    </a:lvl1pPr>
    <a:lvl2pPr indent="228600" algn="ctr" defTabSz="584200">
      <a:defRPr sz="9800">
        <a:latin typeface="Phosphate"/>
        <a:ea typeface="Phosphate"/>
        <a:cs typeface="Phosphate"/>
        <a:sym typeface="Phosphate"/>
      </a:defRPr>
    </a:lvl2pPr>
    <a:lvl3pPr indent="457200" algn="ctr" defTabSz="584200">
      <a:defRPr sz="9800">
        <a:latin typeface="Phosphate"/>
        <a:ea typeface="Phosphate"/>
        <a:cs typeface="Phosphate"/>
        <a:sym typeface="Phosphate"/>
      </a:defRPr>
    </a:lvl3pPr>
    <a:lvl4pPr indent="685800" algn="ctr" defTabSz="584200">
      <a:defRPr sz="9800">
        <a:latin typeface="Phosphate"/>
        <a:ea typeface="Phosphate"/>
        <a:cs typeface="Phosphate"/>
        <a:sym typeface="Phosphate"/>
      </a:defRPr>
    </a:lvl4pPr>
    <a:lvl5pPr indent="914400" algn="ctr" defTabSz="584200">
      <a:defRPr sz="9800">
        <a:latin typeface="Phosphate"/>
        <a:ea typeface="Phosphate"/>
        <a:cs typeface="Phosphate"/>
        <a:sym typeface="Phosphate"/>
      </a:defRPr>
    </a:lvl5pPr>
    <a:lvl6pPr indent="1143000" algn="ctr" defTabSz="584200">
      <a:defRPr sz="9800">
        <a:latin typeface="Phosphate"/>
        <a:ea typeface="Phosphate"/>
        <a:cs typeface="Phosphate"/>
        <a:sym typeface="Phosphate"/>
      </a:defRPr>
    </a:lvl6pPr>
    <a:lvl7pPr indent="1371600" algn="ctr" defTabSz="584200">
      <a:defRPr sz="9800">
        <a:latin typeface="Phosphate"/>
        <a:ea typeface="Phosphate"/>
        <a:cs typeface="Phosphate"/>
        <a:sym typeface="Phosphate"/>
      </a:defRPr>
    </a:lvl7pPr>
    <a:lvl8pPr indent="1600200" algn="ctr" defTabSz="584200">
      <a:defRPr sz="9800">
        <a:latin typeface="Phosphate"/>
        <a:ea typeface="Phosphate"/>
        <a:cs typeface="Phosphate"/>
        <a:sym typeface="Phosphate"/>
      </a:defRPr>
    </a:lvl8pPr>
    <a:lvl9pPr indent="1828800" algn="ctr" defTabSz="584200">
      <a:defRPr sz="9800">
        <a:latin typeface="Phosphate"/>
        <a:ea typeface="Phosphate"/>
        <a:cs typeface="Phosphate"/>
        <a:sym typeface="Phosphate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093E"/>
    <a:srgbClr val="000080"/>
    <a:srgbClr val="8BE1FF"/>
    <a:srgbClr val="C1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7" autoAdjust="0"/>
    <p:restoredTop sz="94660"/>
  </p:normalViewPr>
  <p:slideViewPr>
    <p:cSldViewPr snapToGrid="0">
      <p:cViewPr varScale="1">
        <p:scale>
          <a:sx n="26" d="100"/>
          <a:sy n="26" d="100"/>
        </p:scale>
        <p:origin x="144" y="47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434"/>
    </p:cViewPr>
  </p:sorterViewPr>
  <p:notesViewPr>
    <p:cSldViewPr snapToGrid="0">
      <p:cViewPr varScale="1">
        <p:scale>
          <a:sx n="67" d="100"/>
          <a:sy n="67" d="100"/>
        </p:scale>
        <p:origin x="322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734781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70052060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85687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262" y="11958142"/>
            <a:ext cx="2770792" cy="8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3131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0" y="12490450"/>
            <a:ext cx="568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490450"/>
            <a:ext cx="7721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490450"/>
            <a:ext cx="568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6A45657-2FFE-46E6-8E7B-76D98855B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6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09782313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04326318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72568315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44901954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3200"/>
              </a:spcBef>
              <a:defRPr sz="3800"/>
            </a:lvl1pPr>
            <a:lvl2pPr marL="808264" indent="-465364">
              <a:spcBef>
                <a:spcPts val="3200"/>
              </a:spcBef>
              <a:defRPr sz="3800"/>
            </a:lvl2pPr>
            <a:lvl3pPr marL="1151164" indent="-465364">
              <a:spcBef>
                <a:spcPts val="3200"/>
              </a:spcBef>
              <a:defRPr sz="3800"/>
            </a:lvl3pPr>
            <a:lvl4pPr marL="1494064" indent="-465364">
              <a:spcBef>
                <a:spcPts val="3200"/>
              </a:spcBef>
              <a:defRPr sz="3800"/>
            </a:lvl4pPr>
            <a:lvl5pPr marL="1836964" indent="-465364">
              <a:spcBef>
                <a:spcPts val="3200"/>
              </a:spcBef>
              <a:defRPr sz="3800"/>
            </a:lvl5pPr>
          </a:lstStyle>
          <a:p>
            <a:pPr lvl="0">
              <a:defRPr sz="1800"/>
            </a:pPr>
            <a:r>
              <a:rPr sz="3800"/>
              <a:t>Body Level One</a:t>
            </a:r>
          </a:p>
          <a:p>
            <a:pPr lvl="1">
              <a:defRPr sz="1800"/>
            </a:pPr>
            <a:r>
              <a:rPr sz="3800"/>
              <a:t>Body Level Two</a:t>
            </a:r>
          </a:p>
          <a:p>
            <a:pPr lvl="2">
              <a:defRPr sz="1800"/>
            </a:pPr>
            <a:r>
              <a:rPr sz="3800"/>
              <a:t>Body Level Three</a:t>
            </a:r>
          </a:p>
          <a:p>
            <a:pPr lvl="3">
              <a:defRPr sz="1800"/>
            </a:pPr>
            <a:r>
              <a:rPr sz="3800"/>
              <a:t>Body Level Four</a:t>
            </a:r>
          </a:p>
          <a:p>
            <a:pPr lvl="4">
              <a:defRPr sz="1800"/>
            </a:pPr>
            <a:r>
              <a:rPr sz="38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18838958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68596531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002072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42032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11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1951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72" r:id="rId12"/>
  </p:sldLayoutIdLst>
  <p:transition spd="med"/>
  <p:txStyles>
    <p:titleStyle>
      <a:lvl1pPr algn="ctr" defTabSz="584200">
        <a:defRPr sz="112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112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112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112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112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112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112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112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11200">
          <a:latin typeface="+mn-lt"/>
          <a:ea typeface="+mn-ea"/>
          <a:cs typeface="+mn-cs"/>
          <a:sym typeface="Helvetica Light"/>
        </a:defRPr>
      </a:lvl9pPr>
    </p:titleStyle>
    <p:bodyStyle>
      <a:lvl1pPr marL="617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1pPr>
      <a:lvl2pPr marL="1061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2pPr>
      <a:lvl3pPr marL="1506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3pPr>
      <a:lvl4pPr marL="1950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4pPr>
      <a:lvl5pPr marL="2395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5pPr>
      <a:lvl6pPr marL="2839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6pPr>
      <a:lvl7pPr marL="3284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7pPr>
      <a:lvl8pPr marL="37288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8pPr>
      <a:lvl9pPr marL="4173361" indent="-617361" defTabSz="584200">
        <a:spcBef>
          <a:spcPts val="4200"/>
        </a:spcBef>
        <a:buSzPct val="75000"/>
        <a:buChar char="•"/>
        <a:defRPr sz="50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0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Anchor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57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3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My faithful Father 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You took me in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You are near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09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5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And I will remember</a:t>
            </a:r>
            <a:b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Your promise forever</a:t>
            </a:r>
            <a:b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My Strength, my Defender</a:t>
            </a:r>
            <a:b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I can count on You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86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7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And you are my Savior</a:t>
            </a:r>
            <a:b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My Hope and my Shelter</a:t>
            </a:r>
            <a:b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Your love is forever</a:t>
            </a:r>
            <a:b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I can count on You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14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2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A peace in the storm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Your voice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I will follow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11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2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In weakness I rise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Remembering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You hold my world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87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3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I’m holding on to hope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I’m holding on to grace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I’m fully letting go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58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5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I’m surrendered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To Your ways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The Anchor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For my soul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17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1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Father You 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Will never change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I love you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I love you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59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6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My great Redeemer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My constant Friend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You are near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09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3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My faithful Father 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You took me in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12000" b="1" dirty="0">
                <a:solidFill>
                  <a:srgbClr val="FFFFFF"/>
                </a:solidFill>
                <a:latin typeface="Arial" panose="020B0604020202020204" pitchFamily="34" charset="0"/>
              </a:rPr>
              <a:t>Y</a:t>
            </a: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ou are near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62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1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In every season</a:t>
            </a:r>
            <a:b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In every change</a:t>
            </a:r>
            <a:b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You are near</a:t>
            </a:r>
            <a:endParaRPr lang="en-US" sz="12000" b="1" dirty="0">
              <a:solidFill>
                <a:schemeClr val="bg1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41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5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And I will remember</a:t>
            </a:r>
            <a:b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Your promise forever</a:t>
            </a:r>
            <a:b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My Strength, my Defender</a:t>
            </a:r>
            <a:b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I can count on You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4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7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And You are my Savior</a:t>
            </a:r>
            <a:b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My Hope and my Shelter</a:t>
            </a:r>
            <a:b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Your love is forever</a:t>
            </a:r>
            <a:b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I can count </a:t>
            </a:r>
            <a:r>
              <a:rPr lang="en-US" b="1" smtClean="0">
                <a:solidFill>
                  <a:srgbClr val="FFFFFF"/>
                </a:solidFill>
                <a:latin typeface="Arial" panose="020B0604020202020204" pitchFamily="34" charset="0"/>
              </a:rPr>
              <a:t>on You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71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641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1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In every sorrow</a:t>
            </a:r>
            <a:b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You are my strength</a:t>
            </a:r>
            <a:b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</a:br>
            <a:r>
              <a:rPr lang="en-US" sz="12000" b="1" dirty="0" smtClean="0">
                <a:solidFill>
                  <a:schemeClr val="bg1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You are near</a:t>
            </a:r>
            <a:endParaRPr lang="en-US" sz="12000" b="1" dirty="0">
              <a:solidFill>
                <a:schemeClr val="bg1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0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2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A peace in the storm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Your voice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I will follow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48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2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In weakness I rise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Remembering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You hold my world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55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3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I’m holding on to hope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I’m holding on to grace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I’m fully letting go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77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5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I’m surrendered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To Your ways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The anchor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For my soul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1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1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Father You 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Will never change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 I love You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I love You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99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6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24384000" cy="13716000"/>
          </a:xfrm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My great Redeemer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My constant Friend</a:t>
            </a:r>
            <a:b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en-US" sz="12000" b="1" dirty="0" smtClean="0">
                <a:solidFill>
                  <a:srgbClr val="FFFFFF"/>
                </a:solidFill>
                <a:latin typeface="Arial" panose="020B0604020202020204" pitchFamily="34" charset="0"/>
              </a:rPr>
              <a:t>You are near</a:t>
            </a:r>
            <a:endParaRPr lang="en-US" sz="120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99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9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hosphate"/>
            <a:ea typeface="Phosphate"/>
            <a:cs typeface="Phosphate"/>
            <a:sym typeface="Phosphat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1742</TotalTime>
  <Words>77</Words>
  <Application>Microsoft Office PowerPoint</Application>
  <PresentationFormat>Custom</PresentationFormat>
  <Paragraphs>21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Helvetica Light</vt:lpstr>
      <vt:lpstr>Helvetica Neue</vt:lpstr>
      <vt:lpstr>Phosphate</vt:lpstr>
      <vt:lpstr>Verdana</vt:lpstr>
      <vt:lpstr>White</vt:lpstr>
      <vt:lpstr>Anchor</vt:lpstr>
      <vt:lpstr>In every season In every change  You are near</vt:lpstr>
      <vt:lpstr>In every sorrow You are my strength  You are near</vt:lpstr>
      <vt:lpstr>A peace in the storm  Your voice I will follow</vt:lpstr>
      <vt:lpstr>In weakness I rise  Remembering You hold my world</vt:lpstr>
      <vt:lpstr> I’m holding on to hope  I’m holding on to grace  I’m fully letting go</vt:lpstr>
      <vt:lpstr>I’m surrendered To Your ways  The anchor For my soul</vt:lpstr>
      <vt:lpstr> Father You  Will never change  I love You I love You</vt:lpstr>
      <vt:lpstr>My great Redeemer My constant Friend You are near</vt:lpstr>
      <vt:lpstr>My faithful Father  You took me in  You are near</vt:lpstr>
      <vt:lpstr>And I will remember Your promise forever  My Strength, my Defender  I can count on You</vt:lpstr>
      <vt:lpstr>And you are my Savior My Hope and my Shelter  Your love is forever  I can count on You</vt:lpstr>
      <vt:lpstr>A peace in the storm  Your voice I will follow</vt:lpstr>
      <vt:lpstr>In weakness I rise  Remembering You hold my world</vt:lpstr>
      <vt:lpstr> I’m holding on to hope  I’m holding on to grace  I’m fully letting go</vt:lpstr>
      <vt:lpstr>I’m surrendered To Your ways  The Anchor For my soul</vt:lpstr>
      <vt:lpstr> Father You  Will never change  I love you I love you</vt:lpstr>
      <vt:lpstr>My great Redeemer My constant Friend You are near</vt:lpstr>
      <vt:lpstr>My faithful Father  You took me in  You are near</vt:lpstr>
      <vt:lpstr>And I will remember Your promise forever  My Strength, my Defender  I can count on You</vt:lpstr>
      <vt:lpstr>And You are my Savior My Hope and my Shelter  Your love is forever  I can count on You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</dc:creator>
  <cp:lastModifiedBy>Marta</cp:lastModifiedBy>
  <cp:revision>188</cp:revision>
  <dcterms:created xsi:type="dcterms:W3CDTF">2018-03-18T03:02:25Z</dcterms:created>
  <dcterms:modified xsi:type="dcterms:W3CDTF">2018-03-26T21:22:42Z</dcterms:modified>
</cp:coreProperties>
</file>