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86" r:id="rId1"/>
    <p:sldMasterId id="2147483815" r:id="rId2"/>
  </p:sldMasterIdLst>
  <p:notesMasterIdLst>
    <p:notesMasterId r:id="rId17"/>
  </p:notesMasterIdLst>
  <p:sldIdLst>
    <p:sldId id="749" r:id="rId3"/>
    <p:sldId id="750" r:id="rId4"/>
    <p:sldId id="751" r:id="rId5"/>
    <p:sldId id="752" r:id="rId6"/>
    <p:sldId id="753" r:id="rId7"/>
    <p:sldId id="817" r:id="rId8"/>
    <p:sldId id="818" r:id="rId9"/>
    <p:sldId id="830" r:id="rId10"/>
    <p:sldId id="831" r:id="rId11"/>
    <p:sldId id="819" r:id="rId12"/>
    <p:sldId id="820" r:id="rId13"/>
    <p:sldId id="832" r:id="rId14"/>
    <p:sldId id="833" r:id="rId15"/>
    <p:sldId id="811" r:id="rId16"/>
  </p:sldIdLst>
  <p:sldSz cx="24384000" cy="13716000"/>
  <p:notesSz cx="6858000" cy="9144000"/>
  <p:defaultTextStyle>
    <a:lvl1pPr algn="ctr" defTabSz="584200">
      <a:defRPr sz="9800">
        <a:latin typeface="Phosphate"/>
        <a:ea typeface="Phosphate"/>
        <a:cs typeface="Phosphate"/>
        <a:sym typeface="Phosphate"/>
      </a:defRPr>
    </a:lvl1pPr>
    <a:lvl2pPr indent="228600" algn="ctr" defTabSz="584200">
      <a:defRPr sz="9800">
        <a:latin typeface="Phosphate"/>
        <a:ea typeface="Phosphate"/>
        <a:cs typeface="Phosphate"/>
        <a:sym typeface="Phosphate"/>
      </a:defRPr>
    </a:lvl2pPr>
    <a:lvl3pPr indent="457200" algn="ctr" defTabSz="584200">
      <a:defRPr sz="9800">
        <a:latin typeface="Phosphate"/>
        <a:ea typeface="Phosphate"/>
        <a:cs typeface="Phosphate"/>
        <a:sym typeface="Phosphate"/>
      </a:defRPr>
    </a:lvl3pPr>
    <a:lvl4pPr indent="685800" algn="ctr" defTabSz="584200">
      <a:defRPr sz="9800">
        <a:latin typeface="Phosphate"/>
        <a:ea typeface="Phosphate"/>
        <a:cs typeface="Phosphate"/>
        <a:sym typeface="Phosphate"/>
      </a:defRPr>
    </a:lvl4pPr>
    <a:lvl5pPr indent="914400" algn="ctr" defTabSz="584200">
      <a:defRPr sz="9800">
        <a:latin typeface="Phosphate"/>
        <a:ea typeface="Phosphate"/>
        <a:cs typeface="Phosphate"/>
        <a:sym typeface="Phosphate"/>
      </a:defRPr>
    </a:lvl5pPr>
    <a:lvl6pPr indent="1143000" algn="ctr" defTabSz="584200">
      <a:defRPr sz="9800">
        <a:latin typeface="Phosphate"/>
        <a:ea typeface="Phosphate"/>
        <a:cs typeface="Phosphate"/>
        <a:sym typeface="Phosphate"/>
      </a:defRPr>
    </a:lvl6pPr>
    <a:lvl7pPr indent="1371600" algn="ctr" defTabSz="584200">
      <a:defRPr sz="9800">
        <a:latin typeface="Phosphate"/>
        <a:ea typeface="Phosphate"/>
        <a:cs typeface="Phosphate"/>
        <a:sym typeface="Phosphate"/>
      </a:defRPr>
    </a:lvl7pPr>
    <a:lvl8pPr indent="1600200" algn="ctr" defTabSz="584200">
      <a:defRPr sz="9800">
        <a:latin typeface="Phosphate"/>
        <a:ea typeface="Phosphate"/>
        <a:cs typeface="Phosphate"/>
        <a:sym typeface="Phosphate"/>
      </a:defRPr>
    </a:lvl8pPr>
    <a:lvl9pPr indent="1828800" algn="ctr" defTabSz="584200">
      <a:defRPr sz="9800">
        <a:latin typeface="Phosphate"/>
        <a:ea typeface="Phosphate"/>
        <a:cs typeface="Phosphate"/>
        <a:sym typeface="Phosphat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93E"/>
    <a:srgbClr val="000080"/>
    <a:srgbClr val="8BE1FF"/>
    <a:srgbClr val="C1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4660"/>
  </p:normalViewPr>
  <p:slideViewPr>
    <p:cSldViewPr snapToGrid="0">
      <p:cViewPr varScale="1">
        <p:scale>
          <a:sx n="26" d="100"/>
          <a:sy n="26" d="100"/>
        </p:scale>
        <p:origin x="144" y="47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34"/>
    </p:cViewPr>
  </p:sorterViewPr>
  <p:notesViewPr>
    <p:cSldViewPr snapToGrid="0">
      <p:cViewPr varScale="1">
        <p:scale>
          <a:sx n="67" d="100"/>
          <a:sy n="67" d="100"/>
        </p:scale>
        <p:origin x="322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34781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D8D75644-BAF6-4ED6-A78A-150A9C39D9F0}" type="slidenum">
              <a:rPr lang="en-US"/>
              <a:pPr/>
              <a:t>1</a:t>
            </a:fld>
            <a:endParaRPr lang="en-US"/>
          </a:p>
        </p:txBody>
      </p:sp>
      <p:sp>
        <p:nvSpPr>
          <p:cNvPr id="8011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8F1F323-43A7-437B-9BC1-BA0C1ED9A8B3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1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1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110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D379CE1-826E-4783-919D-1E79DE8AD15B}" type="slidenum">
              <a:rPr lang="en-US"/>
              <a:pPr/>
              <a:t>10</a:t>
            </a:fld>
            <a:endParaRPr lang="en-US"/>
          </a:p>
        </p:txBody>
      </p:sp>
      <p:sp>
        <p:nvSpPr>
          <p:cNvPr id="8017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D5336C-40B9-4988-855B-005BD656BD1F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10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7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7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210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97BCC41-FF7D-43BF-96E2-CD04F7B561C8}" type="slidenum">
              <a:rPr lang="en-US"/>
              <a:pPr/>
              <a:t>11</a:t>
            </a:fld>
            <a:endParaRPr lang="en-US"/>
          </a:p>
        </p:txBody>
      </p:sp>
      <p:sp>
        <p:nvSpPr>
          <p:cNvPr id="8019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2A1A67-2FCE-412F-B2C7-1C59A959704E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11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9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9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01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D379CE1-826E-4783-919D-1E79DE8AD15B}" type="slidenum">
              <a:rPr lang="en-US"/>
              <a:pPr/>
              <a:t>12</a:t>
            </a:fld>
            <a:endParaRPr lang="en-US"/>
          </a:p>
        </p:txBody>
      </p:sp>
      <p:sp>
        <p:nvSpPr>
          <p:cNvPr id="8017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D5336C-40B9-4988-855B-005BD656BD1F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12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7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7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97BCC41-FF7D-43BF-96E2-CD04F7B561C8}" type="slidenum">
              <a:rPr lang="en-US"/>
              <a:pPr/>
              <a:t>13</a:t>
            </a:fld>
            <a:endParaRPr lang="en-US"/>
          </a:p>
        </p:txBody>
      </p:sp>
      <p:sp>
        <p:nvSpPr>
          <p:cNvPr id="8019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2A1A67-2FCE-412F-B2C7-1C59A959704E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13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9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9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24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1600B2FC-D829-434D-86AC-22D12AF2D893}" type="slidenum">
              <a:rPr lang="en-US"/>
              <a:pPr/>
              <a:t>2</a:t>
            </a:fld>
            <a:endParaRPr lang="en-US"/>
          </a:p>
        </p:txBody>
      </p:sp>
      <p:sp>
        <p:nvSpPr>
          <p:cNvPr id="8013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4DE869-5640-43D6-8F73-C9FCA8075AB5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2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3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3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97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D8D610F0-B1EC-449F-A814-D49F9A915685}" type="slidenum">
              <a:rPr lang="en-US"/>
              <a:pPr/>
              <a:t>3</a:t>
            </a:fld>
            <a:endParaRPr lang="en-US"/>
          </a:p>
        </p:txBody>
      </p:sp>
      <p:sp>
        <p:nvSpPr>
          <p:cNvPr id="8015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69CF24-DC87-4ECB-8F35-B163B2160773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3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5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5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67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D379CE1-826E-4783-919D-1E79DE8AD15B}" type="slidenum">
              <a:rPr lang="en-US"/>
              <a:pPr/>
              <a:t>4</a:t>
            </a:fld>
            <a:endParaRPr lang="en-US"/>
          </a:p>
        </p:txBody>
      </p:sp>
      <p:sp>
        <p:nvSpPr>
          <p:cNvPr id="8017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D5336C-40B9-4988-855B-005BD656BD1F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4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7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7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90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97BCC41-FF7D-43BF-96E2-CD04F7B561C8}" type="slidenum">
              <a:rPr lang="en-US"/>
              <a:pPr/>
              <a:t>5</a:t>
            </a:fld>
            <a:endParaRPr lang="en-US"/>
          </a:p>
        </p:txBody>
      </p:sp>
      <p:sp>
        <p:nvSpPr>
          <p:cNvPr id="8019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2A1A67-2FCE-412F-B2C7-1C59A959704E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5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9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9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37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1600B2FC-D829-434D-86AC-22D12AF2D893}" type="slidenum">
              <a:rPr lang="en-US"/>
              <a:pPr/>
              <a:t>6</a:t>
            </a:fld>
            <a:endParaRPr lang="en-US"/>
          </a:p>
        </p:txBody>
      </p:sp>
      <p:sp>
        <p:nvSpPr>
          <p:cNvPr id="8013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F4DE869-5640-43D6-8F73-C9FCA8075AB5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6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3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3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10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D8D610F0-B1EC-449F-A814-D49F9A915685}" type="slidenum">
              <a:rPr lang="en-US"/>
              <a:pPr/>
              <a:t>7</a:t>
            </a:fld>
            <a:endParaRPr lang="en-US"/>
          </a:p>
        </p:txBody>
      </p:sp>
      <p:sp>
        <p:nvSpPr>
          <p:cNvPr id="8015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469CF24-DC87-4ECB-8F35-B163B2160773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7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5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5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64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D379CE1-826E-4783-919D-1E79DE8AD15B}" type="slidenum">
              <a:rPr lang="en-US"/>
              <a:pPr/>
              <a:t>8</a:t>
            </a:fld>
            <a:endParaRPr lang="en-US"/>
          </a:p>
        </p:txBody>
      </p:sp>
      <p:sp>
        <p:nvSpPr>
          <p:cNvPr id="8017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D5336C-40B9-4988-855B-005BD656BD1F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8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7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7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643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97BCC41-FF7D-43BF-96E2-CD04F7B561C8}" type="slidenum">
              <a:rPr lang="en-US"/>
              <a:pPr/>
              <a:t>9</a:t>
            </a:fld>
            <a:endParaRPr lang="en-US"/>
          </a:p>
        </p:txBody>
      </p:sp>
      <p:sp>
        <p:nvSpPr>
          <p:cNvPr id="8019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22A1A67-2FCE-412F-B2C7-1C59A959704E}" type="slidenum">
              <a:rPr lang="en-US" sz="1200">
                <a:solidFill>
                  <a:srgbClr val="000000"/>
                </a:solidFill>
                <a:cs typeface="Arial" charset="0"/>
              </a:rPr>
              <a:pPr algn="r"/>
              <a:t>9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019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019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19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38942616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014647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988323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542EFBD0-6756-4F05-8BE7-A3A79BD1F416}" type="datetime1">
              <a:rPr lang="en-US" smtClean="0"/>
              <a:pPr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ECEA6118-0A97-439C-BD99-649F9D2A1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41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914400" indent="0" algn="ctr">
              <a:buNone/>
              <a:defRPr/>
            </a:lvl2pPr>
            <a:lvl3pPr marL="1828800" indent="0" algn="ctr">
              <a:buNone/>
              <a:defRPr/>
            </a:lvl3pPr>
            <a:lvl4pPr marL="2743200" indent="0" algn="ctr">
              <a:buNone/>
              <a:defRPr/>
            </a:lvl4pPr>
            <a:lvl5pPr marL="3657600" indent="0" algn="ctr">
              <a:buNone/>
              <a:defRPr/>
            </a:lvl5pPr>
            <a:lvl6pPr marL="4572000" indent="0" algn="ctr">
              <a:buNone/>
              <a:defRPr/>
            </a:lvl6pPr>
            <a:lvl7pPr marL="5486400" indent="0" algn="ctr">
              <a:buNone/>
              <a:defRPr/>
            </a:lvl7pPr>
            <a:lvl8pPr marL="6400800" indent="0" algn="ctr">
              <a:buNone/>
              <a:defRPr/>
            </a:lvl8pPr>
            <a:lvl9pPr marL="7315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490450"/>
            <a:ext cx="568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490450"/>
            <a:ext cx="7721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490450"/>
            <a:ext cx="568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7540CBC-D4EA-430D-8CA8-89635F2A4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56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600" y="8928056"/>
            <a:ext cx="18288000" cy="3282980"/>
          </a:xfrm>
        </p:spPr>
        <p:txBody>
          <a:bodyPr wrap="none" anchor="t">
            <a:normAutofit/>
          </a:bodyPr>
          <a:lstStyle>
            <a:lvl1pPr algn="r">
              <a:defRPr sz="19200" b="0" spc="-6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598" y="7388751"/>
            <a:ext cx="18288000" cy="1508050"/>
          </a:xfrm>
        </p:spPr>
        <p:txBody>
          <a:bodyPr anchor="b">
            <a:normAutofit/>
          </a:bodyPr>
          <a:lstStyle>
            <a:lvl1pPr marL="0" indent="0" algn="r">
              <a:buNone/>
              <a:defRPr sz="6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76678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57025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09064" y="8928056"/>
            <a:ext cx="18288000" cy="3282980"/>
          </a:xfrm>
        </p:spPr>
        <p:txBody>
          <a:bodyPr wrap="none" anchor="t">
            <a:normAutofit/>
          </a:bodyPr>
          <a:lstStyle>
            <a:lvl1pPr algn="l">
              <a:defRPr sz="19200" b="0" spc="-6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709064" y="7387349"/>
            <a:ext cx="18288000" cy="1508050"/>
          </a:xfrm>
        </p:spPr>
        <p:txBody>
          <a:bodyPr anchor="b">
            <a:normAutofit/>
          </a:bodyPr>
          <a:lstStyle>
            <a:lvl1pPr marL="0" indent="0" algn="l">
              <a:buNone/>
              <a:defRPr sz="6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45450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40000" y="3651250"/>
            <a:ext cx="10050432" cy="87026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39680" y="3651250"/>
            <a:ext cx="10067920" cy="87026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712005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0000" y="3362326"/>
            <a:ext cx="10050432" cy="1647824"/>
          </a:xfrm>
        </p:spPr>
        <p:txBody>
          <a:bodyPr anchor="b"/>
          <a:lstStyle>
            <a:lvl1pPr marL="0" indent="0">
              <a:buNone/>
              <a:defRPr sz="4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40000" y="5010150"/>
            <a:ext cx="10050432" cy="7369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639680" y="3362326"/>
            <a:ext cx="10071096" cy="164782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639680" y="5010150"/>
            <a:ext cx="10071096" cy="7369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115982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22205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649143114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328959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001" y="4114800"/>
            <a:ext cx="7304050" cy="7623176"/>
          </a:xfrm>
        </p:spPr>
        <p:txBody>
          <a:bodyPr/>
          <a:lstStyle>
            <a:lvl1pPr marL="0" indent="0">
              <a:buNone/>
              <a:defRPr sz="3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781011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001" y="4114800"/>
            <a:ext cx="7304050" cy="7623176"/>
          </a:xfrm>
        </p:spPr>
        <p:txBody>
          <a:bodyPr/>
          <a:lstStyle>
            <a:lvl1pPr marL="0" indent="0">
              <a:buNone/>
              <a:defRPr sz="3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5936570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8734321"/>
            <a:ext cx="21031200" cy="163871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79576" y="1974851"/>
            <a:ext cx="21031200" cy="675947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10373032"/>
            <a:ext cx="21028024" cy="1364944"/>
          </a:xfrm>
        </p:spPr>
        <p:txBody>
          <a:bodyPr/>
          <a:lstStyle>
            <a:lvl1pPr marL="0" indent="0">
              <a:buNone/>
              <a:defRPr sz="3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513303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0"/>
            <a:ext cx="21031200" cy="7068688"/>
          </a:xfrm>
        </p:spPr>
        <p:txBody>
          <a:bodyPr anchor="ctr"/>
          <a:lstStyle>
            <a:lvl1pPr>
              <a:defRPr sz="6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8978798"/>
            <a:ext cx="21028024" cy="3003652"/>
          </a:xfrm>
        </p:spPr>
        <p:txBody>
          <a:bodyPr anchor="ctr"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7377853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424" y="730250"/>
            <a:ext cx="18605504" cy="5985808"/>
          </a:xfrm>
        </p:spPr>
        <p:txBody>
          <a:bodyPr anchor="ctr"/>
          <a:lstStyle>
            <a:lvl1pPr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3441289" y="6731114"/>
            <a:ext cx="17504598" cy="109793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6400" y="9003458"/>
            <a:ext cx="21024848" cy="2978992"/>
          </a:xfrm>
        </p:spPr>
        <p:txBody>
          <a:bodyPr anchor="ctr">
            <a:normAutofit/>
          </a:bodyPr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2088" y="1573648"/>
            <a:ext cx="1219200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16000" dirty="0">
                <a:solidFill>
                  <a:prstClr val="white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875624" y="5486400"/>
            <a:ext cx="1219200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16000" dirty="0">
                <a:solidFill>
                  <a:prstClr val="white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4321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4653935"/>
            <a:ext cx="21031200" cy="5023670"/>
          </a:xfrm>
        </p:spPr>
        <p:txBody>
          <a:bodyPr anchor="b">
            <a:normAutofit/>
          </a:bodyPr>
          <a:lstStyle>
            <a:lvl1pPr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9701162"/>
            <a:ext cx="21028024" cy="2281288"/>
          </a:xfrm>
        </p:spPr>
        <p:txBody>
          <a:bodyPr anchor="t"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068230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674564" y="3771900"/>
            <a:ext cx="5893732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2713596" y="5143500"/>
            <a:ext cx="5854700" cy="717867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75989" y="3771900"/>
            <a:ext cx="5872482" cy="115252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4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9154882" y="5143500"/>
            <a:ext cx="5893588" cy="717867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658071" y="3771900"/>
            <a:ext cx="5864226" cy="115252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4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15658071" y="5143500"/>
            <a:ext cx="5864226" cy="717867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15228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2664170" y="8595006"/>
            <a:ext cx="5880100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2664170" y="4512708"/>
            <a:ext cx="5880100" cy="304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2664170" y="9747531"/>
            <a:ext cx="5880100" cy="1318378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37995" y="8595006"/>
            <a:ext cx="5861050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9137993" y="4512708"/>
            <a:ext cx="5861050" cy="304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9135288" y="9747529"/>
            <a:ext cx="5868812" cy="1318378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5608645" y="8595006"/>
            <a:ext cx="5864226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5608643" y="4512708"/>
            <a:ext cx="5864226" cy="3048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5608395" y="9747525"/>
            <a:ext cx="5871994" cy="1318378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966504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75869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82746905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84428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89388184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64000587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3200"/>
              </a:spcBef>
              <a:defRPr sz="3800"/>
            </a:lvl1pPr>
            <a:lvl2pPr marL="808264" indent="-465364">
              <a:spcBef>
                <a:spcPts val="3200"/>
              </a:spcBef>
              <a:defRPr sz="3800"/>
            </a:lvl2pPr>
            <a:lvl3pPr marL="1151164" indent="-465364">
              <a:spcBef>
                <a:spcPts val="3200"/>
              </a:spcBef>
              <a:defRPr sz="3800"/>
            </a:lvl3pPr>
            <a:lvl4pPr marL="1494064" indent="-465364">
              <a:spcBef>
                <a:spcPts val="3200"/>
              </a:spcBef>
              <a:defRPr sz="3800"/>
            </a:lvl4pPr>
            <a:lvl5pPr marL="1836964" indent="-465364">
              <a:spcBef>
                <a:spcPts val="3200"/>
              </a:spcBef>
              <a:defRPr sz="3800"/>
            </a:lvl5pPr>
          </a:lstStyle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707806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5716154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918928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31482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9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43085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871" r:id="rId13"/>
  </p:sldLayoutIdLst>
  <p:transition spd="med"/>
  <p:txStyles>
    <p:titleStyle>
      <a:lvl1pPr algn="ctr" defTabSz="5842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17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1pPr>
      <a:lvl2pPr marL="1061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2pPr>
      <a:lvl3pPr marL="1506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3pPr>
      <a:lvl4pPr marL="1950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4pPr>
      <a:lvl5pPr marL="2395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5pPr>
      <a:lvl6pPr marL="2839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6pPr>
      <a:lvl7pPr marL="3284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7pPr>
      <a:lvl8pPr marL="3728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8pPr>
      <a:lvl9pPr marL="4173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9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0000" y="3651250"/>
            <a:ext cx="204676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3/26/2018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>
                <a:gradFill flip="none" rotWithShape="1">
                  <a:gsLst>
                    <a:gs pos="28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38000"/>
                        <a:lumOff val="62000"/>
                      </a:prstClr>
                    </a:gs>
                    <a:gs pos="100000">
                      <a:srgbClr val="94D7E4">
                        <a:lumMod val="0"/>
                        <a:lumOff val="100000"/>
                      </a:srgbClr>
                    </a:gs>
                  </a:gsLst>
                  <a:lin ang="5400000" scaled="1"/>
                  <a:tileRect/>
                </a:gradFill>
              </a:rPr>
              <a:pPr/>
              <a:t>‹#›</a:t>
            </a:fld>
            <a:endParaRPr lang="en-US" dirty="0">
              <a:gradFill flip="none" rotWithShape="1">
                <a:gsLst>
                  <a:gs pos="28000">
                    <a:prstClr val="white">
                      <a:lumMod val="93000"/>
                    </a:prstClr>
                  </a:gs>
                  <a:gs pos="0">
                    <a:prstClr val="black">
                      <a:lumMod val="38000"/>
                      <a:lumOff val="62000"/>
                    </a:prstClr>
                  </a:gs>
                  <a:gs pos="100000">
                    <a:srgbClr val="94D7E4">
                      <a:lumMod val="0"/>
                      <a:lumOff val="100000"/>
                    </a:srgbClr>
                  </a:gs>
                </a:gsLst>
                <a:lin ang="5400000" scaled="1"/>
                <a:tileRect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643435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108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7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The Dear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53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want you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gold or silver 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You can satisfy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62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8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real joy giver 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eye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01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strength my shield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alone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spirit yield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4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8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heart’s desire 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 You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98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0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3999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the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dear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Panteth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water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my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soul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Thirsts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Thee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83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2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heart’s desire 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 Thee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8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strength my shield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alone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spirit yield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85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8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heart’s desire 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 You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45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0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3999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You’re my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my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Brother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though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 King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05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2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 love you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other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much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anything 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0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strength my shield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alone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spirit yield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8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8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/>
        </p:spPr>
        <p:txBody>
          <a:bodyPr>
            <a:normAutofit/>
          </a:bodyPr>
          <a:lstStyle/>
          <a:p>
            <a:pPr algn="ctr"/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alone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heart’s desire </a:t>
            </a:r>
            <a:b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 </a:t>
            </a: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b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worship You</a:t>
            </a:r>
            <a:endParaRPr lang="en-US" sz="1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4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:mv="urn:schemas-microsoft-com:mac:vml"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2_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60</Words>
  <Application>Microsoft Office PowerPoint</Application>
  <PresentationFormat>Custom</PresentationFormat>
  <Paragraphs>39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Corbel</vt:lpstr>
      <vt:lpstr>Helvetica Light</vt:lpstr>
      <vt:lpstr>Helvetica Neue</vt:lpstr>
      <vt:lpstr>Phosphate</vt:lpstr>
      <vt:lpstr>2_White</vt:lpstr>
      <vt:lpstr>Depth</vt:lpstr>
      <vt:lpstr>As The Dear</vt:lpstr>
      <vt:lpstr>As the dear Panteth for the water So my soul Thirsts after Thee</vt:lpstr>
      <vt:lpstr>You alone Are my heart’s desire  And I long To worship Thee</vt:lpstr>
      <vt:lpstr>You alone Are my strength my shield To You alone May my spirit yield</vt:lpstr>
      <vt:lpstr>You alone Are my heart’s desire  And I long To worship You</vt:lpstr>
      <vt:lpstr>You’re my friend And You are my Brother Even though You are a King</vt:lpstr>
      <vt:lpstr>And I love you more Than any other So much more Than anything </vt:lpstr>
      <vt:lpstr>You alone Are my strength my shield To You alone May my spirit yield</vt:lpstr>
      <vt:lpstr>You alone Are my heart’s desire  And I long To worship You</vt:lpstr>
      <vt:lpstr>I want you more Than gold or silver  Only You can satisfy</vt:lpstr>
      <vt:lpstr>You alone Are the real joy giver  And the apple of my eye</vt:lpstr>
      <vt:lpstr>You alone Are my strength my shield To You alone May my spirit yield</vt:lpstr>
      <vt:lpstr>You alone Are my heart’s desire  And I long To worship You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</dc:creator>
  <cp:lastModifiedBy>Marta</cp:lastModifiedBy>
  <cp:revision>190</cp:revision>
  <dcterms:created xsi:type="dcterms:W3CDTF">2018-03-18T03:02:25Z</dcterms:created>
  <dcterms:modified xsi:type="dcterms:W3CDTF">2018-03-26T21:31:35Z</dcterms:modified>
</cp:coreProperties>
</file>