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33" r:id="rId1"/>
  </p:sldMasterIdLst>
  <p:notesMasterIdLst>
    <p:notesMasterId r:id="rId8"/>
  </p:notesMasterIdLst>
  <p:sldIdLst>
    <p:sldId id="830" r:id="rId2"/>
    <p:sldId id="831" r:id="rId3"/>
    <p:sldId id="832" r:id="rId4"/>
    <p:sldId id="833" r:id="rId5"/>
    <p:sldId id="834" r:id="rId6"/>
    <p:sldId id="837" r:id="rId7"/>
  </p:sldIdLst>
  <p:sldSz cx="24384000" cy="13716000"/>
  <p:notesSz cx="6858000" cy="9144000"/>
  <p:defaultTextStyle>
    <a:lvl1pPr algn="ctr" defTabSz="584200">
      <a:defRPr sz="9800">
        <a:latin typeface="Phosphate"/>
        <a:ea typeface="Phosphate"/>
        <a:cs typeface="Phosphate"/>
        <a:sym typeface="Phosphate"/>
      </a:defRPr>
    </a:lvl1pPr>
    <a:lvl2pPr indent="228600" algn="ctr" defTabSz="584200">
      <a:defRPr sz="9800">
        <a:latin typeface="Phosphate"/>
        <a:ea typeface="Phosphate"/>
        <a:cs typeface="Phosphate"/>
        <a:sym typeface="Phosphate"/>
      </a:defRPr>
    </a:lvl2pPr>
    <a:lvl3pPr indent="457200" algn="ctr" defTabSz="584200">
      <a:defRPr sz="9800">
        <a:latin typeface="Phosphate"/>
        <a:ea typeface="Phosphate"/>
        <a:cs typeface="Phosphate"/>
        <a:sym typeface="Phosphate"/>
      </a:defRPr>
    </a:lvl3pPr>
    <a:lvl4pPr indent="685800" algn="ctr" defTabSz="584200">
      <a:defRPr sz="9800">
        <a:latin typeface="Phosphate"/>
        <a:ea typeface="Phosphate"/>
        <a:cs typeface="Phosphate"/>
        <a:sym typeface="Phosphate"/>
      </a:defRPr>
    </a:lvl4pPr>
    <a:lvl5pPr indent="914400" algn="ctr" defTabSz="584200">
      <a:defRPr sz="9800">
        <a:latin typeface="Phosphate"/>
        <a:ea typeface="Phosphate"/>
        <a:cs typeface="Phosphate"/>
        <a:sym typeface="Phosphate"/>
      </a:defRPr>
    </a:lvl5pPr>
    <a:lvl6pPr indent="1143000" algn="ctr" defTabSz="584200">
      <a:defRPr sz="9800">
        <a:latin typeface="Phosphate"/>
        <a:ea typeface="Phosphate"/>
        <a:cs typeface="Phosphate"/>
        <a:sym typeface="Phosphate"/>
      </a:defRPr>
    </a:lvl6pPr>
    <a:lvl7pPr indent="1371600" algn="ctr" defTabSz="584200">
      <a:defRPr sz="9800">
        <a:latin typeface="Phosphate"/>
        <a:ea typeface="Phosphate"/>
        <a:cs typeface="Phosphate"/>
        <a:sym typeface="Phosphate"/>
      </a:defRPr>
    </a:lvl7pPr>
    <a:lvl8pPr indent="1600200" algn="ctr" defTabSz="584200">
      <a:defRPr sz="9800">
        <a:latin typeface="Phosphate"/>
        <a:ea typeface="Phosphate"/>
        <a:cs typeface="Phosphate"/>
        <a:sym typeface="Phosphate"/>
      </a:defRPr>
    </a:lvl8pPr>
    <a:lvl9pPr indent="1828800" algn="ctr" defTabSz="584200">
      <a:defRPr sz="9800">
        <a:latin typeface="Phosphate"/>
        <a:ea typeface="Phosphate"/>
        <a:cs typeface="Phosphate"/>
        <a:sym typeface="Phosphate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093E"/>
    <a:srgbClr val="000080"/>
    <a:srgbClr val="8BE1FF"/>
    <a:srgbClr val="C1E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57" autoAdjust="0"/>
    <p:restoredTop sz="94660"/>
  </p:normalViewPr>
  <p:slideViewPr>
    <p:cSldViewPr snapToGrid="0">
      <p:cViewPr varScale="1">
        <p:scale>
          <a:sx n="26" d="100"/>
          <a:sy n="26" d="100"/>
        </p:scale>
        <p:origin x="144" y="474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434"/>
    </p:cViewPr>
  </p:sorterViewPr>
  <p:notesViewPr>
    <p:cSldViewPr snapToGrid="0">
      <p:cViewPr varScale="1">
        <p:scale>
          <a:sx n="67" d="100"/>
          <a:sy n="67" d="100"/>
        </p:scale>
        <p:origin x="3228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7347811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4833937" y="11519296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70052060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585687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431315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200" y="12490450"/>
            <a:ext cx="5689600" cy="952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1200" y="12490450"/>
            <a:ext cx="7721600" cy="952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5200" y="12490450"/>
            <a:ext cx="5689600" cy="952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6A45657-2FFE-46E6-8E7B-76D98855B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86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09782313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4387453" y="6697265"/>
            <a:ext cx="7500938" cy="576857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404326318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372568315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000"/>
              <a:t>Body Level One</a:t>
            </a:r>
          </a:p>
          <a:p>
            <a:pPr lvl="1">
              <a:defRPr sz="1800"/>
            </a:pPr>
            <a:r>
              <a:rPr sz="5000"/>
              <a:t>Body Level Two</a:t>
            </a:r>
          </a:p>
          <a:p>
            <a:pPr lvl="2">
              <a:defRPr sz="1800"/>
            </a:pPr>
            <a:r>
              <a:rPr sz="5000"/>
              <a:t>Body Level Three</a:t>
            </a:r>
          </a:p>
          <a:p>
            <a:pPr lvl="3">
              <a:defRPr sz="1800"/>
            </a:pPr>
            <a:r>
              <a:rPr sz="5000"/>
              <a:t>Body Level Four</a:t>
            </a:r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44901954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4387453" y="3661171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3200"/>
              </a:spcBef>
              <a:defRPr sz="3800"/>
            </a:lvl1pPr>
            <a:lvl2pPr marL="808264" indent="-465364">
              <a:spcBef>
                <a:spcPts val="3200"/>
              </a:spcBef>
              <a:defRPr sz="3800"/>
            </a:lvl2pPr>
            <a:lvl3pPr marL="1151164" indent="-465364">
              <a:spcBef>
                <a:spcPts val="3200"/>
              </a:spcBef>
              <a:defRPr sz="3800"/>
            </a:lvl3pPr>
            <a:lvl4pPr marL="1494064" indent="-465364">
              <a:spcBef>
                <a:spcPts val="3200"/>
              </a:spcBef>
              <a:defRPr sz="3800"/>
            </a:lvl4pPr>
            <a:lvl5pPr marL="1836964" indent="-465364">
              <a:spcBef>
                <a:spcPts val="3200"/>
              </a:spcBef>
              <a:defRPr sz="3800"/>
            </a:lvl5pPr>
          </a:lstStyle>
          <a:p>
            <a:pPr lvl="0">
              <a:defRPr sz="1800"/>
            </a:pPr>
            <a:r>
              <a:rPr sz="3800"/>
              <a:t>Body Level One</a:t>
            </a:r>
          </a:p>
          <a:p>
            <a:pPr lvl="1">
              <a:defRPr sz="1800"/>
            </a:pPr>
            <a:r>
              <a:rPr sz="3800"/>
              <a:t>Body Level Two</a:t>
            </a:r>
          </a:p>
          <a:p>
            <a:pPr lvl="2">
              <a:defRPr sz="1800"/>
            </a:pPr>
            <a:r>
              <a:rPr sz="3800"/>
              <a:t>Body Level Three</a:t>
            </a:r>
          </a:p>
          <a:p>
            <a:pPr lvl="3">
              <a:defRPr sz="1800"/>
            </a:pPr>
            <a:r>
              <a:rPr sz="3800"/>
              <a:t>Body Level Four</a:t>
            </a:r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18838958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000"/>
              <a:t>Body Level One</a:t>
            </a:r>
          </a:p>
          <a:p>
            <a:pPr lvl="1">
              <a:defRPr sz="1800"/>
            </a:pPr>
            <a:r>
              <a:rPr sz="5000"/>
              <a:t>Body Level Two</a:t>
            </a:r>
          </a:p>
          <a:p>
            <a:pPr lvl="2">
              <a:defRPr sz="1800"/>
            </a:pPr>
            <a:r>
              <a:rPr sz="5000"/>
              <a:t>Body Level Three</a:t>
            </a:r>
          </a:p>
          <a:p>
            <a:pPr lvl="3">
              <a:defRPr sz="1800"/>
            </a:pPr>
            <a:r>
              <a:rPr sz="5000"/>
              <a:t>Body Level Four</a:t>
            </a:r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68596531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002072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942032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387453" y="625078"/>
            <a:ext cx="15609094" cy="303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387453" y="3661171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5000"/>
              <a:t>Body Level One</a:t>
            </a:r>
          </a:p>
          <a:p>
            <a:pPr lvl="1">
              <a:defRPr sz="1800"/>
            </a:pPr>
            <a:r>
              <a:rPr sz="5000"/>
              <a:t>Body Level Two</a:t>
            </a:r>
          </a:p>
          <a:p>
            <a:pPr lvl="2">
              <a:defRPr sz="1800"/>
            </a:pPr>
            <a:r>
              <a:rPr sz="5000"/>
              <a:t>Body Level Three</a:t>
            </a:r>
          </a:p>
          <a:p>
            <a:pPr lvl="3">
              <a:defRPr sz="1800"/>
            </a:pPr>
            <a:r>
              <a:rPr sz="5000"/>
              <a:t>Body Level Four</a:t>
            </a:r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19517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72" r:id="rId12"/>
  </p:sldLayoutIdLst>
  <p:transition spd="med"/>
  <p:txStyles>
    <p:titleStyle>
      <a:lvl1pPr algn="ctr" defTabSz="584200">
        <a:defRPr sz="112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112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112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112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112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112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112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112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11200">
          <a:latin typeface="+mn-lt"/>
          <a:ea typeface="+mn-ea"/>
          <a:cs typeface="+mn-cs"/>
          <a:sym typeface="Helvetica Light"/>
        </a:defRPr>
      </a:lvl9pPr>
    </p:titleStyle>
    <p:bodyStyle>
      <a:lvl1pPr marL="617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1pPr>
      <a:lvl2pPr marL="1061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2pPr>
      <a:lvl3pPr marL="1506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3pPr>
      <a:lvl4pPr marL="1950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4pPr>
      <a:lvl5pPr marL="2395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5pPr>
      <a:lvl6pPr marL="2839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6pPr>
      <a:lvl7pPr marL="3284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7pPr>
      <a:lvl8pPr marL="3728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8pPr>
      <a:lvl9pPr marL="4173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3730" name="Rectangle 2"/>
          <p:cNvSpPr>
            <a:spLocks noChangeArrowheads="1"/>
          </p:cNvSpPr>
          <p:nvPr/>
        </p:nvSpPr>
        <p:spPr bwMode="auto">
          <a:xfrm>
            <a:off x="3048000" y="0"/>
            <a:ext cx="18288000" cy="137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anchor="ctr"/>
          <a:lstStyle/>
          <a:p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 Of Me</a:t>
            </a:r>
            <a:endParaRPr lang="en-US" sz="1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883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4754" name="Rectangle 2"/>
          <p:cNvSpPr>
            <a:spLocks noChangeArrowheads="1"/>
          </p:cNvSpPr>
          <p:nvPr/>
        </p:nvSpPr>
        <p:spPr bwMode="auto">
          <a:xfrm>
            <a:off x="0" y="0"/>
            <a:ext cx="24384000" cy="137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anchor="ctr"/>
          <a:lstStyle/>
          <a:p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 of </a:t>
            </a: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endParaRPr lang="en-US" sz="1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 will give the nations</a:t>
            </a:r>
          </a:p>
          <a:p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an inheritance for you</a:t>
            </a:r>
          </a:p>
          <a:p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an inheritance for you</a:t>
            </a:r>
          </a:p>
          <a:p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children</a:t>
            </a:r>
          </a:p>
        </p:txBody>
      </p:sp>
    </p:spTree>
    <p:extLst>
      <p:ext uri="{BB962C8B-B14F-4D97-AF65-F5344CB8AC3E}">
        <p14:creationId xmlns:p14="http://schemas.microsoft.com/office/powerpoint/2010/main" val="658601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5778" name="Rectangle 2"/>
          <p:cNvSpPr>
            <a:spLocks noChangeArrowheads="1"/>
          </p:cNvSpPr>
          <p:nvPr/>
        </p:nvSpPr>
        <p:spPr bwMode="auto">
          <a:xfrm>
            <a:off x="0" y="0"/>
            <a:ext cx="24384000" cy="137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anchor="ctr"/>
          <a:lstStyle/>
          <a:p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 of me</a:t>
            </a:r>
          </a:p>
          <a:p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 will give the nations</a:t>
            </a:r>
          </a:p>
          <a:p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an inheritance for you</a:t>
            </a:r>
          </a:p>
          <a:p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 of me</a:t>
            </a:r>
          </a:p>
        </p:txBody>
      </p:sp>
    </p:spTree>
    <p:extLst>
      <p:ext uri="{BB962C8B-B14F-4D97-AF65-F5344CB8AC3E}">
        <p14:creationId xmlns:p14="http://schemas.microsoft.com/office/powerpoint/2010/main" val="1334115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6802" name="Rectangle 2"/>
          <p:cNvSpPr>
            <a:spLocks noChangeArrowheads="1"/>
          </p:cNvSpPr>
          <p:nvPr/>
        </p:nvSpPr>
        <p:spPr bwMode="auto">
          <a:xfrm>
            <a:off x="0" y="0"/>
            <a:ext cx="24384000" cy="137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anchor="ctr"/>
          <a:lstStyle/>
          <a:p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 am I</a:t>
            </a:r>
          </a:p>
          <a:p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me to the nations</a:t>
            </a:r>
          </a:p>
          <a:p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an ambassador for You</a:t>
            </a:r>
          </a:p>
          <a:p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an ambassador for You</a:t>
            </a:r>
          </a:p>
          <a:p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</a:t>
            </a: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Father</a:t>
            </a:r>
            <a:endParaRPr lang="en-US" sz="1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782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7826" name="Rectangle 2"/>
          <p:cNvSpPr>
            <a:spLocks noChangeArrowheads="1"/>
          </p:cNvSpPr>
          <p:nvPr/>
        </p:nvSpPr>
        <p:spPr bwMode="auto">
          <a:xfrm>
            <a:off x="0" y="0"/>
            <a:ext cx="24384000" cy="137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anchor="ctr"/>
          <a:lstStyle/>
          <a:p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 am I</a:t>
            </a:r>
          </a:p>
          <a:p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me to the nations</a:t>
            </a:r>
          </a:p>
          <a:p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an ambassador for You</a:t>
            </a:r>
          </a:p>
          <a:p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 am I</a:t>
            </a:r>
          </a:p>
        </p:txBody>
      </p:sp>
    </p:spTree>
    <p:extLst>
      <p:ext uri="{BB962C8B-B14F-4D97-AF65-F5344CB8AC3E}">
        <p14:creationId xmlns:p14="http://schemas.microsoft.com/office/powerpoint/2010/main" val="767523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422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hosphate"/>
            <a:ea typeface="Phosphate"/>
            <a:cs typeface="Phosphate"/>
            <a:sym typeface="Phosphat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hosphate"/>
            <a:ea typeface="Phosphate"/>
            <a:cs typeface="Phosphate"/>
            <a:sym typeface="Phosphat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1736</TotalTime>
  <Words>77</Words>
  <Application>Microsoft Office PowerPoint</Application>
  <PresentationFormat>Custom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Helvetica Light</vt:lpstr>
      <vt:lpstr>Helvetica Neue</vt:lpstr>
      <vt:lpstr>Phosphate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Marta</dc:creator>
  <cp:lastModifiedBy>Marta</cp:lastModifiedBy>
  <cp:revision>187</cp:revision>
  <dcterms:created xsi:type="dcterms:W3CDTF">2018-03-18T03:02:25Z</dcterms:created>
  <dcterms:modified xsi:type="dcterms:W3CDTF">2018-03-26T21:33:55Z</dcterms:modified>
</cp:coreProperties>
</file>