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5" r:id="rId1"/>
    <p:sldMasterId id="2147483871" r:id="rId2"/>
  </p:sldMasterIdLst>
  <p:notesMasterIdLst>
    <p:notesMasterId r:id="rId15"/>
  </p:notesMasterIdLst>
  <p:sldIdLst>
    <p:sldId id="812" r:id="rId3"/>
    <p:sldId id="813" r:id="rId4"/>
    <p:sldId id="814" r:id="rId5"/>
    <p:sldId id="815" r:id="rId6"/>
    <p:sldId id="816" r:id="rId7"/>
    <p:sldId id="759" r:id="rId8"/>
    <p:sldId id="760" r:id="rId9"/>
    <p:sldId id="761" r:id="rId10"/>
    <p:sldId id="762" r:id="rId11"/>
    <p:sldId id="763" r:id="rId12"/>
    <p:sldId id="764" r:id="rId13"/>
    <p:sldId id="782" r:id="rId14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75644-BAF6-4ED6-A78A-150A9C39D9F0}" type="slidenum">
              <a:rPr lang="en-US"/>
              <a:pPr/>
              <a:t>1</a:t>
            </a:fld>
            <a:endParaRPr lang="en-US"/>
          </a:p>
        </p:txBody>
      </p:sp>
      <p:sp>
        <p:nvSpPr>
          <p:cNvPr id="8011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F1F323-43A7-437B-9BC1-BA0C1ED9A8B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1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24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10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10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42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11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53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2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3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3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0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4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5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9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6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2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7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7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63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8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5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9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9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928056"/>
            <a:ext cx="18288000" cy="3282980"/>
          </a:xfrm>
        </p:spPr>
        <p:txBody>
          <a:bodyPr wrap="none" anchor="t">
            <a:normAutofit/>
          </a:bodyPr>
          <a:lstStyle>
            <a:lvl1pPr algn="r">
              <a:defRPr sz="19200" b="0" spc="-6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598" y="7388751"/>
            <a:ext cx="18288000" cy="1508050"/>
          </a:xfrm>
        </p:spPr>
        <p:txBody>
          <a:bodyPr anchor="b">
            <a:normAutofit/>
          </a:bodyPr>
          <a:lstStyle>
            <a:lvl1pPr marL="0" indent="0" algn="r">
              <a:buNone/>
              <a:defRPr sz="6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7667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8734321"/>
            <a:ext cx="21031200" cy="163871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9576" y="1974851"/>
            <a:ext cx="21031200" cy="675947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10373032"/>
            <a:ext cx="21028024" cy="1364944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0"/>
            <a:ext cx="21031200" cy="7068688"/>
          </a:xfrm>
        </p:spPr>
        <p:txBody>
          <a:bodyPr anchor="ctr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8978798"/>
            <a:ext cx="21028024" cy="3003652"/>
          </a:xfrm>
        </p:spPr>
        <p:txBody>
          <a:bodyPr anchor="ctr"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3778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24" y="730250"/>
            <a:ext cx="18605504" cy="5985808"/>
          </a:xfrm>
        </p:spPr>
        <p:txBody>
          <a:bodyPr anchor="ctr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441289" y="6731114"/>
            <a:ext cx="17504598" cy="109793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9003458"/>
            <a:ext cx="21024848" cy="2978992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2088" y="1573648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875624" y="5486400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1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32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653935"/>
            <a:ext cx="21031200" cy="5023670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9701162"/>
            <a:ext cx="21028024" cy="2281288"/>
          </a:xfrm>
        </p:spPr>
        <p:txBody>
          <a:bodyPr anchor="t"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0682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674564" y="3771900"/>
            <a:ext cx="589373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713596" y="5143500"/>
            <a:ext cx="5854700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75989" y="3771900"/>
            <a:ext cx="5872482" cy="115252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9154882" y="5143500"/>
            <a:ext cx="5893588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658071" y="3771900"/>
            <a:ext cx="5864226" cy="115252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4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5658071" y="5143500"/>
            <a:ext cx="5864226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522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664170" y="8595006"/>
            <a:ext cx="588010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664170" y="4512708"/>
            <a:ext cx="588010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664170" y="9747531"/>
            <a:ext cx="5880100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37995" y="8595006"/>
            <a:ext cx="586105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137993" y="4512708"/>
            <a:ext cx="586105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9135288" y="9747529"/>
            <a:ext cx="5868812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608645" y="8595006"/>
            <a:ext cx="5864226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5608643" y="4512708"/>
            <a:ext cx="5864226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5608395" y="9747525"/>
            <a:ext cx="5871994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66504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75869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4428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2588671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34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57025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73692170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80470009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19721709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4208185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710353956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48852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4851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469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09064" y="8928056"/>
            <a:ext cx="18288000" cy="3282980"/>
          </a:xfrm>
        </p:spPr>
        <p:txBody>
          <a:bodyPr wrap="none" anchor="t">
            <a:normAutofit/>
          </a:bodyPr>
          <a:lstStyle>
            <a:lvl1pPr algn="l">
              <a:defRPr sz="19200" b="0" spc="-6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709064" y="7387349"/>
            <a:ext cx="18288000" cy="1508050"/>
          </a:xfrm>
        </p:spPr>
        <p:txBody>
          <a:bodyPr anchor="b">
            <a:normAutofit/>
          </a:bodyPr>
          <a:lstStyle>
            <a:lvl1pPr marL="0" indent="0" algn="l">
              <a:buNone/>
              <a:defRPr sz="6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4545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0000" y="3651250"/>
            <a:ext cx="10050432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39680" y="3651250"/>
            <a:ext cx="10067920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1200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000" y="3362326"/>
            <a:ext cx="10050432" cy="1647824"/>
          </a:xfrm>
        </p:spPr>
        <p:txBody>
          <a:bodyPr anchor="b"/>
          <a:lstStyle>
            <a:lvl1pPr marL="0" indent="0">
              <a:buNone/>
              <a:defRPr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000" y="5010150"/>
            <a:ext cx="10050432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639680" y="3362326"/>
            <a:ext cx="10071096" cy="164782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639680" y="5010150"/>
            <a:ext cx="10071096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1598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205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895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001" y="4114800"/>
            <a:ext cx="7304050" cy="7623176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8101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001" y="4114800"/>
            <a:ext cx="7304050" cy="7623176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936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9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000" y="3651250"/>
            <a:ext cx="204676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3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108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7847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7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4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worship You because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Holy, holy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worship You because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is who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worship You because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worthy, worthy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worship You because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Worthy is what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956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give You glory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give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praise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lift my voice and say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I worship You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 </a:t>
            </a:r>
            <a:r>
              <a:rPr lang="en-US" sz="1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Jirah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Provider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 </a:t>
            </a:r>
            <a:r>
              <a:rPr lang="en-US" sz="1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Nissi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reign in victory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 Shalom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Prince of Peace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worship You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6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give You glory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give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praise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6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lift my voice and say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I worship You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7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 </a:t>
            </a:r>
            <a:r>
              <a:rPr lang="en-US" sz="1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Jirah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Provider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 </a:t>
            </a:r>
            <a:r>
              <a:rPr lang="en-US" sz="1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Nissi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reign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victory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2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 Shalom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Prince of Peace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worship You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of who You are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3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63</Words>
  <Application>Microsoft Office PowerPoint</Application>
  <PresentationFormat>Custom</PresentationFormat>
  <Paragraphs>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Corbel</vt:lpstr>
      <vt:lpstr>Helvetica Light</vt:lpstr>
      <vt:lpstr>Helvetica Neue</vt:lpstr>
      <vt:lpstr>Phosphate</vt:lpstr>
      <vt:lpstr>Depth</vt:lpstr>
      <vt:lpstr>3_White</vt:lpstr>
      <vt:lpstr>Because of who You are</vt:lpstr>
      <vt:lpstr>Because of who You are I give You glory  Because of who You are I give You praise</vt:lpstr>
      <vt:lpstr>Because of who You are I will lift my voice and say  Lord I worship You because of who You are</vt:lpstr>
      <vt:lpstr>Jehovah Jirah My Provider Jehovah Nissi Lord You reign in victory</vt:lpstr>
      <vt:lpstr>Jehovah Shalom my Prince of Peace  and I worship You because of who You are</vt:lpstr>
      <vt:lpstr>Because of who You are I give You glory  Because of who You are I give You praise</vt:lpstr>
      <vt:lpstr>Because of who You are I will lift my voice and say  Lord I worship You because of who You are</vt:lpstr>
      <vt:lpstr>Jehovah Jirah My Provider Jehovah Nissi Lord You reign in victory</vt:lpstr>
      <vt:lpstr>Jehovah Shalom my Prince of Peace  and I worship You because of who You are</vt:lpstr>
      <vt:lpstr>I worship You because You’re Holy, holy I worship You because Holy is who You are</vt:lpstr>
      <vt:lpstr>I worship You because You’re worthy, worthy I worship You because Worthy is what You are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173</cp:revision>
  <dcterms:created xsi:type="dcterms:W3CDTF">2018-03-18T03:02:25Z</dcterms:created>
  <dcterms:modified xsi:type="dcterms:W3CDTF">2018-03-26T18:40:03Z</dcterms:modified>
</cp:coreProperties>
</file>