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823" r:id="rId2"/>
    <p:sldId id="824" r:id="rId3"/>
    <p:sldId id="896" r:id="rId4"/>
    <p:sldId id="825" r:id="rId5"/>
    <p:sldId id="826" r:id="rId6"/>
    <p:sldId id="869" r:id="rId7"/>
    <p:sldId id="827" r:id="rId8"/>
    <p:sldId id="828" r:id="rId9"/>
    <p:sldId id="870" r:id="rId10"/>
    <p:sldId id="829" r:id="rId11"/>
    <p:sldId id="830" r:id="rId12"/>
    <p:sldId id="871" r:id="rId13"/>
    <p:sldId id="872" r:id="rId14"/>
    <p:sldId id="832" r:id="rId15"/>
  </p:sldIdLst>
  <p:sldSz cx="24384000" cy="13716000"/>
  <p:notesSz cx="6858000" cy="9144000"/>
  <p:defaultTextStyle>
    <a:lvl1pPr algn="ctr" defTabSz="584200">
      <a:defRPr sz="9800">
        <a:latin typeface="Phosphate"/>
        <a:ea typeface="Phosphate"/>
        <a:cs typeface="Phosphate"/>
        <a:sym typeface="Phosphate"/>
      </a:defRPr>
    </a:lvl1pPr>
    <a:lvl2pPr indent="228600" algn="ctr" defTabSz="584200">
      <a:defRPr sz="9800">
        <a:latin typeface="Phosphate"/>
        <a:ea typeface="Phosphate"/>
        <a:cs typeface="Phosphate"/>
        <a:sym typeface="Phosphate"/>
      </a:defRPr>
    </a:lvl2pPr>
    <a:lvl3pPr indent="457200" algn="ctr" defTabSz="584200">
      <a:defRPr sz="9800">
        <a:latin typeface="Phosphate"/>
        <a:ea typeface="Phosphate"/>
        <a:cs typeface="Phosphate"/>
        <a:sym typeface="Phosphate"/>
      </a:defRPr>
    </a:lvl3pPr>
    <a:lvl4pPr indent="685800" algn="ctr" defTabSz="584200">
      <a:defRPr sz="9800">
        <a:latin typeface="Phosphate"/>
        <a:ea typeface="Phosphate"/>
        <a:cs typeface="Phosphate"/>
        <a:sym typeface="Phosphate"/>
      </a:defRPr>
    </a:lvl4pPr>
    <a:lvl5pPr indent="914400" algn="ctr" defTabSz="584200">
      <a:defRPr sz="9800">
        <a:latin typeface="Phosphate"/>
        <a:ea typeface="Phosphate"/>
        <a:cs typeface="Phosphate"/>
        <a:sym typeface="Phosphate"/>
      </a:defRPr>
    </a:lvl5pPr>
    <a:lvl6pPr indent="1143000" algn="ctr" defTabSz="584200">
      <a:defRPr sz="9800">
        <a:latin typeface="Phosphate"/>
        <a:ea typeface="Phosphate"/>
        <a:cs typeface="Phosphate"/>
        <a:sym typeface="Phosphate"/>
      </a:defRPr>
    </a:lvl6pPr>
    <a:lvl7pPr indent="1371600" algn="ctr" defTabSz="584200">
      <a:defRPr sz="9800">
        <a:latin typeface="Phosphate"/>
        <a:ea typeface="Phosphate"/>
        <a:cs typeface="Phosphate"/>
        <a:sym typeface="Phosphate"/>
      </a:defRPr>
    </a:lvl7pPr>
    <a:lvl8pPr indent="1600200" algn="ctr" defTabSz="584200">
      <a:defRPr sz="9800">
        <a:latin typeface="Phosphate"/>
        <a:ea typeface="Phosphate"/>
        <a:cs typeface="Phosphate"/>
        <a:sym typeface="Phosphate"/>
      </a:defRPr>
    </a:lvl8pPr>
    <a:lvl9pPr indent="1828800" algn="ctr" defTabSz="584200">
      <a:defRPr sz="9800">
        <a:latin typeface="Phosphate"/>
        <a:ea typeface="Phosphate"/>
        <a:cs typeface="Phosphate"/>
        <a:sym typeface="Phosphat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3E"/>
    <a:srgbClr val="000080"/>
    <a:srgbClr val="8BE1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50" y="4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34"/>
    </p:cViewPr>
  </p:sorterViewPr>
  <p:notesViewPr>
    <p:cSldViewPr snapToGrid="0">
      <p:cViewPr varScale="1">
        <p:scale>
          <a:sx n="67" d="100"/>
          <a:sy n="67" d="100"/>
        </p:scale>
        <p:origin x="32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60" r:id="rId9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Danced </a:t>
            </a:r>
            <a:endParaRPr lang="en-US" sz="12000" b="1" dirty="0">
              <a:solidFill>
                <a:schemeClr val="bg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03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sing, I will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 like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sang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sing, I will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sang</a:t>
            </a:r>
          </a:p>
        </p:txBody>
      </p:sp>
    </p:spTree>
    <p:extLst>
      <p:ext uri="{BB962C8B-B14F-4D97-AF65-F5344CB8AC3E}">
        <p14:creationId xmlns:p14="http://schemas.microsoft.com/office/powerpoint/2010/main" val="19360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pray, I will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 like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prayed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pray, I will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 like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prayed</a:t>
            </a:r>
          </a:p>
        </p:txBody>
      </p:sp>
    </p:spTree>
    <p:extLst>
      <p:ext uri="{BB962C8B-B14F-4D97-AF65-F5344CB8AC3E}">
        <p14:creationId xmlns:p14="http://schemas.microsoft.com/office/powerpoint/2010/main" val="315922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dance, I will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ance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David danced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dance, I will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ance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David danced</a:t>
            </a:r>
          </a:p>
        </p:txBody>
      </p:sp>
    </p:spTree>
    <p:extLst>
      <p:ext uri="{BB962C8B-B14F-4D97-AF65-F5344CB8AC3E}">
        <p14:creationId xmlns:p14="http://schemas.microsoft.com/office/powerpoint/2010/main" val="426412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dance, I will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ance</a:t>
            </a:r>
            <a:endParaRPr lang="en-US" sz="1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08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Spirit of the Lord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Comes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upon my heart 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danced </a:t>
            </a:r>
          </a:p>
        </p:txBody>
      </p:sp>
    </p:spTree>
    <p:extLst>
      <p:ext uri="{BB962C8B-B14F-4D97-AF65-F5344CB8AC3E}">
        <p14:creationId xmlns:p14="http://schemas.microsoft.com/office/powerpoint/2010/main" val="415558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Spirit of the Lord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Comes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upon my heart 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danced </a:t>
            </a:r>
          </a:p>
        </p:txBody>
      </p:sp>
    </p:spTree>
    <p:extLst>
      <p:ext uri="{BB962C8B-B14F-4D97-AF65-F5344CB8AC3E}">
        <p14:creationId xmlns:p14="http://schemas.microsoft.com/office/powerpoint/2010/main" val="42026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dance,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dance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 like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danced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dance,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dance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 like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danced</a:t>
            </a:r>
          </a:p>
        </p:txBody>
      </p:sp>
    </p:spTree>
    <p:extLst>
      <p:ext uri="{BB962C8B-B14F-4D97-AF65-F5344CB8AC3E}">
        <p14:creationId xmlns:p14="http://schemas.microsoft.com/office/powerpoint/2010/main" val="291434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Spirit of the Lord comes upon my heart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prayed</a:t>
            </a:r>
          </a:p>
        </p:txBody>
      </p:sp>
    </p:spTree>
    <p:extLst>
      <p:ext uri="{BB962C8B-B14F-4D97-AF65-F5344CB8AC3E}">
        <p14:creationId xmlns:p14="http://schemas.microsoft.com/office/powerpoint/2010/main" val="257306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Spirit of the Lord comes upon my heart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prayed</a:t>
            </a:r>
          </a:p>
        </p:txBody>
      </p:sp>
    </p:spTree>
    <p:extLst>
      <p:ext uri="{BB962C8B-B14F-4D97-AF65-F5344CB8AC3E}">
        <p14:creationId xmlns:p14="http://schemas.microsoft.com/office/powerpoint/2010/main" val="15774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pray,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pray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 like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prayed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pray,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pray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 like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prayed</a:t>
            </a:r>
          </a:p>
        </p:txBody>
      </p:sp>
    </p:spTree>
    <p:extLst>
      <p:ext uri="{BB962C8B-B14F-4D97-AF65-F5344CB8AC3E}">
        <p14:creationId xmlns:p14="http://schemas.microsoft.com/office/powerpoint/2010/main" val="329212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Spirit of the Lord comes upon my heart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sang</a:t>
            </a:r>
          </a:p>
        </p:txBody>
      </p:sp>
    </p:spTree>
    <p:extLst>
      <p:ext uri="{BB962C8B-B14F-4D97-AF65-F5344CB8AC3E}">
        <p14:creationId xmlns:p14="http://schemas.microsoft.com/office/powerpoint/2010/main" val="384011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Spirit of the Lord comes upon my heart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sang</a:t>
            </a:r>
          </a:p>
        </p:txBody>
      </p:sp>
    </p:spTree>
    <p:extLst>
      <p:ext uri="{BB962C8B-B14F-4D97-AF65-F5344CB8AC3E}">
        <p14:creationId xmlns:p14="http://schemas.microsoft.com/office/powerpoint/2010/main" val="52532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217</Words>
  <Application>Microsoft Office PowerPoint</Application>
  <PresentationFormat>Custom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Helvetica Light</vt:lpstr>
      <vt:lpstr>Helvetica Neue</vt:lpstr>
      <vt:lpstr>Phosphate</vt:lpstr>
      <vt:lpstr>Verdana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</dc:creator>
  <cp:lastModifiedBy>Marta</cp:lastModifiedBy>
  <cp:revision>238</cp:revision>
  <dcterms:modified xsi:type="dcterms:W3CDTF">2018-03-26T18:54:12Z</dcterms:modified>
</cp:coreProperties>
</file>