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870" r:id="rId2"/>
    <p:sldId id="871" r:id="rId3"/>
    <p:sldId id="872" r:id="rId4"/>
    <p:sldId id="873" r:id="rId5"/>
    <p:sldId id="874" r:id="rId6"/>
    <p:sldId id="882" r:id="rId7"/>
    <p:sldId id="883" r:id="rId8"/>
    <p:sldId id="884" r:id="rId9"/>
    <p:sldId id="885" r:id="rId10"/>
    <p:sldId id="886" r:id="rId11"/>
    <p:sldId id="888" r:id="rId12"/>
    <p:sldId id="887" r:id="rId13"/>
    <p:sldId id="881" r:id="rId14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7" autoAdjust="0"/>
    <p:restoredTop sz="94660"/>
  </p:normalViewPr>
  <p:slideViewPr>
    <p:cSldViewPr snapToGrid="0">
      <p:cViewPr varScale="1">
        <p:scale>
          <a:sx n="28" d="100"/>
          <a:sy n="28" d="100"/>
        </p:scale>
        <p:origin x="132" y="4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33030"/>
            <a:ext cx="24384000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Of This City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354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190056"/>
            <a:ext cx="24384000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have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yet to come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are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still to be done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In this City</a:t>
            </a:r>
          </a:p>
        </p:txBody>
      </p:sp>
    </p:spTree>
    <p:extLst>
      <p:ext uri="{BB962C8B-B14F-4D97-AF65-F5344CB8AC3E}">
        <p14:creationId xmlns:p14="http://schemas.microsoft.com/office/powerpoint/2010/main" val="120482942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4207819"/>
            <a:ext cx="24384000" cy="530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128840988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190056"/>
            <a:ext cx="24384000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have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yet to come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are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still to be done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In this City</a:t>
            </a:r>
          </a:p>
        </p:txBody>
      </p:sp>
    </p:spTree>
    <p:extLst>
      <p:ext uri="{BB962C8B-B14F-4D97-AF65-F5344CB8AC3E}">
        <p14:creationId xmlns:p14="http://schemas.microsoft.com/office/powerpoint/2010/main" val="52215290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54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113384"/>
            <a:ext cx="2438400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God of this city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King of these people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Lord of the nation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69062272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113384"/>
            <a:ext cx="2438400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light in this darkness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hope to the hopeless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peace to the restless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183078885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4207819"/>
            <a:ext cx="24384000" cy="530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287183349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190056"/>
            <a:ext cx="24384000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have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yet to come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are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still to be done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In this City</a:t>
            </a:r>
          </a:p>
        </p:txBody>
      </p:sp>
    </p:spTree>
    <p:extLst>
      <p:ext uri="{BB962C8B-B14F-4D97-AF65-F5344CB8AC3E}">
        <p14:creationId xmlns:p14="http://schemas.microsoft.com/office/powerpoint/2010/main" val="30014734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190056"/>
            <a:ext cx="24384000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have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yet to come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Greater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things</a:t>
            </a:r>
          </a:p>
          <a:p>
            <a:pPr>
              <a:defRPr sz="1800"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are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still to be done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In this City</a:t>
            </a:r>
          </a:p>
        </p:txBody>
      </p:sp>
    </p:spTree>
    <p:extLst>
      <p:ext uri="{BB962C8B-B14F-4D97-AF65-F5344CB8AC3E}">
        <p14:creationId xmlns:p14="http://schemas.microsoft.com/office/powerpoint/2010/main" val="42242435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113384"/>
            <a:ext cx="2438400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God of this city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King of these people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Lord of the nation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123514620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113384"/>
            <a:ext cx="2438400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light in this darkness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hope to the hopeless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You’re the peace to the restless</a:t>
            </a:r>
          </a:p>
          <a:p>
            <a:pPr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417543254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4207819"/>
            <a:ext cx="24384000" cy="5300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  <a:p>
            <a:pPr>
              <a:lnSpc>
                <a:spcPct val="150000"/>
              </a:lnSpc>
              <a:defRPr sz="1800"/>
            </a:pP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Avenir Book"/>
                <a:cs typeface="Arial" panose="020B0604020202020204" pitchFamily="34" charset="0"/>
                <a:sym typeface="Avenir Book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333810962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190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Helvetica Light</vt:lpstr>
      <vt:lpstr>Helvetica Neue</vt:lpstr>
      <vt:lpstr>Phosphate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228</cp:revision>
  <dcterms:modified xsi:type="dcterms:W3CDTF">2018-05-06T13:17:59Z</dcterms:modified>
</cp:coreProperties>
</file>