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86" r:id="rId2"/>
  </p:sldMasterIdLst>
  <p:notesMasterIdLst>
    <p:notesMasterId r:id="rId17"/>
  </p:notesMasterIdLst>
  <p:sldIdLst>
    <p:sldId id="770" r:id="rId3"/>
    <p:sldId id="771" r:id="rId4"/>
    <p:sldId id="772" r:id="rId5"/>
    <p:sldId id="773" r:id="rId6"/>
    <p:sldId id="774" r:id="rId7"/>
    <p:sldId id="775" r:id="rId8"/>
    <p:sldId id="776" r:id="rId9"/>
    <p:sldId id="777" r:id="rId10"/>
    <p:sldId id="778" r:id="rId11"/>
    <p:sldId id="779" r:id="rId12"/>
    <p:sldId id="785" r:id="rId13"/>
    <p:sldId id="780" r:id="rId14"/>
    <p:sldId id="781" r:id="rId15"/>
    <p:sldId id="784" r:id="rId16"/>
  </p:sldIdLst>
  <p:sldSz cx="24384000" cy="13716000"/>
  <p:notesSz cx="6858000" cy="9144000"/>
  <p:defaultTextStyle>
    <a:lvl1pPr algn="ctr" defTabSz="584200">
      <a:defRPr sz="9800">
        <a:latin typeface="Phosphate"/>
        <a:ea typeface="Phosphate"/>
        <a:cs typeface="Phosphate"/>
        <a:sym typeface="Phosphate"/>
      </a:defRPr>
    </a:lvl1pPr>
    <a:lvl2pPr indent="228600" algn="ctr" defTabSz="584200">
      <a:defRPr sz="9800">
        <a:latin typeface="Phosphate"/>
        <a:ea typeface="Phosphate"/>
        <a:cs typeface="Phosphate"/>
        <a:sym typeface="Phosphate"/>
      </a:defRPr>
    </a:lvl2pPr>
    <a:lvl3pPr indent="457200" algn="ctr" defTabSz="584200">
      <a:defRPr sz="9800">
        <a:latin typeface="Phosphate"/>
        <a:ea typeface="Phosphate"/>
        <a:cs typeface="Phosphate"/>
        <a:sym typeface="Phosphate"/>
      </a:defRPr>
    </a:lvl3pPr>
    <a:lvl4pPr indent="685800" algn="ctr" defTabSz="584200">
      <a:defRPr sz="9800">
        <a:latin typeface="Phosphate"/>
        <a:ea typeface="Phosphate"/>
        <a:cs typeface="Phosphate"/>
        <a:sym typeface="Phosphate"/>
      </a:defRPr>
    </a:lvl4pPr>
    <a:lvl5pPr indent="914400" algn="ctr" defTabSz="584200">
      <a:defRPr sz="9800">
        <a:latin typeface="Phosphate"/>
        <a:ea typeface="Phosphate"/>
        <a:cs typeface="Phosphate"/>
        <a:sym typeface="Phosphate"/>
      </a:defRPr>
    </a:lvl5pPr>
    <a:lvl6pPr indent="1143000" algn="ctr" defTabSz="584200">
      <a:defRPr sz="9800">
        <a:latin typeface="Phosphate"/>
        <a:ea typeface="Phosphate"/>
        <a:cs typeface="Phosphate"/>
        <a:sym typeface="Phosphate"/>
      </a:defRPr>
    </a:lvl6pPr>
    <a:lvl7pPr indent="1371600" algn="ctr" defTabSz="584200">
      <a:defRPr sz="9800">
        <a:latin typeface="Phosphate"/>
        <a:ea typeface="Phosphate"/>
        <a:cs typeface="Phosphate"/>
        <a:sym typeface="Phosphate"/>
      </a:defRPr>
    </a:lvl7pPr>
    <a:lvl8pPr indent="1600200" algn="ctr" defTabSz="584200">
      <a:defRPr sz="9800">
        <a:latin typeface="Phosphate"/>
        <a:ea typeface="Phosphate"/>
        <a:cs typeface="Phosphate"/>
        <a:sym typeface="Phosphate"/>
      </a:defRPr>
    </a:lvl8pPr>
    <a:lvl9pPr indent="1828800" algn="ctr" defTabSz="584200">
      <a:defRPr sz="9800">
        <a:latin typeface="Phosphate"/>
        <a:ea typeface="Phosphate"/>
        <a:cs typeface="Phosphate"/>
        <a:sym typeface="Phosphat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93E"/>
    <a:srgbClr val="000080"/>
    <a:srgbClr val="8BE1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94660"/>
  </p:normalViewPr>
  <p:slideViewPr>
    <p:cSldViewPr snapToGrid="0">
      <p:cViewPr varScale="1">
        <p:scale>
          <a:sx n="28" d="100"/>
          <a:sy n="28" d="100"/>
        </p:scale>
        <p:origin x="102" y="50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notesViewPr>
    <p:cSldViewPr snapToGrid="0">
      <p:cViewPr varScale="1">
        <p:scale>
          <a:sx n="67" d="100"/>
          <a:sy n="67" d="100"/>
        </p:scale>
        <p:origin x="32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34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833941" y="2303859"/>
            <a:ext cx="14716127" cy="464343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833941" y="7072316"/>
            <a:ext cx="14716127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589" algn="ctr">
              <a:spcBef>
                <a:spcPts val="0"/>
              </a:spcBef>
              <a:buSzTx/>
              <a:buNone/>
              <a:defRPr sz="4400"/>
            </a:lvl2pPr>
            <a:lvl3pPr marL="0" indent="457178" algn="ctr">
              <a:spcBef>
                <a:spcPts val="0"/>
              </a:spcBef>
              <a:buSzTx/>
              <a:buNone/>
              <a:defRPr sz="4400"/>
            </a:lvl3pPr>
            <a:lvl4pPr marL="0" indent="685766" algn="ctr">
              <a:spcBef>
                <a:spcPts val="0"/>
              </a:spcBef>
              <a:buSzTx/>
              <a:buNone/>
              <a:defRPr sz="4400"/>
            </a:lvl4pPr>
            <a:lvl5pPr marL="0" indent="914354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844433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41" y="9447615"/>
            <a:ext cx="14716127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41" y="11519296"/>
            <a:ext cx="14716127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589" algn="ctr">
              <a:spcBef>
                <a:spcPts val="0"/>
              </a:spcBef>
              <a:buSzTx/>
              <a:buNone/>
              <a:defRPr sz="4400"/>
            </a:lvl2pPr>
            <a:lvl3pPr marL="0" indent="457178" algn="ctr">
              <a:spcBef>
                <a:spcPts val="0"/>
              </a:spcBef>
              <a:buSzTx/>
              <a:buNone/>
              <a:defRPr sz="4400"/>
            </a:lvl3pPr>
            <a:lvl4pPr marL="0" indent="685766" algn="ctr">
              <a:spcBef>
                <a:spcPts val="0"/>
              </a:spcBef>
              <a:buSzTx/>
              <a:buNone/>
              <a:defRPr sz="4400"/>
            </a:lvl4pPr>
            <a:lvl5pPr marL="0" indent="914354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5381702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41" y="4536281"/>
            <a:ext cx="14716127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3411773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9"/>
            <a:ext cx="7500939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71"/>
            <a:ext cx="7500939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589" algn="ctr">
              <a:spcBef>
                <a:spcPts val="0"/>
              </a:spcBef>
              <a:buSzTx/>
              <a:buNone/>
              <a:defRPr sz="4400"/>
            </a:lvl2pPr>
            <a:lvl3pPr marL="0" indent="457178" algn="ctr">
              <a:spcBef>
                <a:spcPts val="0"/>
              </a:spcBef>
              <a:buSzTx/>
              <a:buNone/>
              <a:defRPr sz="4400"/>
            </a:lvl3pPr>
            <a:lvl4pPr marL="0" indent="685766" algn="ctr">
              <a:spcBef>
                <a:spcPts val="0"/>
              </a:spcBef>
              <a:buSzTx/>
              <a:buNone/>
              <a:defRPr sz="4400"/>
            </a:lvl4pPr>
            <a:lvl5pPr marL="0" indent="914354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3854828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6396368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6753266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9" cy="8840392"/>
          </a:xfrm>
          <a:prstGeom prst="rect">
            <a:avLst/>
          </a:prstGeom>
        </p:spPr>
        <p:txBody>
          <a:bodyPr/>
          <a:lstStyle>
            <a:lvl1pPr marL="465340" indent="-465340">
              <a:spcBef>
                <a:spcPts val="3200"/>
              </a:spcBef>
              <a:defRPr sz="3800"/>
            </a:lvl1pPr>
            <a:lvl2pPr marL="808224" indent="-465340">
              <a:spcBef>
                <a:spcPts val="3200"/>
              </a:spcBef>
              <a:defRPr sz="3800"/>
            </a:lvl2pPr>
            <a:lvl3pPr marL="1151106" indent="-465340">
              <a:spcBef>
                <a:spcPts val="3200"/>
              </a:spcBef>
              <a:defRPr sz="3800"/>
            </a:lvl3pPr>
            <a:lvl4pPr marL="1493989" indent="-465340">
              <a:spcBef>
                <a:spcPts val="3200"/>
              </a:spcBef>
              <a:defRPr sz="3800"/>
            </a:lvl4pPr>
            <a:lvl5pPr marL="1836873" indent="-465340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6508343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7" y="1785937"/>
            <a:ext cx="15609095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021999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62263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956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90567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2164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490450"/>
            <a:ext cx="7721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A45657-2FFE-46E6-8E7B-76D98855B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7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62800"/>
            <a:ext cx="23571200" cy="1828800"/>
          </a:xfrm>
        </p:spPr>
        <p:txBody>
          <a:bodyPr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5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991600"/>
            <a:ext cx="23571200" cy="1371600"/>
          </a:xfrm>
        </p:spPr>
        <p:txBody>
          <a:bodyPr/>
          <a:lstStyle>
            <a:lvl1pPr marL="0" indent="0" algn="r">
              <a:buFontTx/>
              <a:buNone/>
              <a:defRPr sz="5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859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13379453"/>
            <a:ext cx="5689600" cy="33655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61859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31200" y="13379453"/>
            <a:ext cx="7721600" cy="33655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61859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8694400" y="13379453"/>
            <a:ext cx="5689600" cy="33655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A73C88D6-FBBF-4D1C-B784-282429B8F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0957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490450"/>
            <a:ext cx="7721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D0A414-CC2C-47BE-A47F-CD6BAF2275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9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7" y="625078"/>
            <a:ext cx="15609095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7" y="3661171"/>
            <a:ext cx="15609095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6037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transition spd="med"/>
  <p:txStyles>
    <p:titleStyle>
      <a:lvl1pPr algn="ctr" defTabSz="584171">
        <a:defRPr sz="11200">
          <a:latin typeface="+mn-lt"/>
          <a:ea typeface="+mn-ea"/>
          <a:cs typeface="+mn-cs"/>
          <a:sym typeface="Helvetica Light"/>
        </a:defRPr>
      </a:lvl1pPr>
      <a:lvl2pPr indent="228589" algn="ctr" defTabSz="584171">
        <a:defRPr sz="11200">
          <a:latin typeface="+mn-lt"/>
          <a:ea typeface="+mn-ea"/>
          <a:cs typeface="+mn-cs"/>
          <a:sym typeface="Helvetica Light"/>
        </a:defRPr>
      </a:lvl2pPr>
      <a:lvl3pPr indent="457178" algn="ctr" defTabSz="584171">
        <a:defRPr sz="11200">
          <a:latin typeface="+mn-lt"/>
          <a:ea typeface="+mn-ea"/>
          <a:cs typeface="+mn-cs"/>
          <a:sym typeface="Helvetica Light"/>
        </a:defRPr>
      </a:lvl3pPr>
      <a:lvl4pPr indent="685766" algn="ctr" defTabSz="584171">
        <a:defRPr sz="11200">
          <a:latin typeface="+mn-lt"/>
          <a:ea typeface="+mn-ea"/>
          <a:cs typeface="+mn-cs"/>
          <a:sym typeface="Helvetica Light"/>
        </a:defRPr>
      </a:lvl4pPr>
      <a:lvl5pPr indent="914354" algn="ctr" defTabSz="584171">
        <a:defRPr sz="11200">
          <a:latin typeface="+mn-lt"/>
          <a:ea typeface="+mn-ea"/>
          <a:cs typeface="+mn-cs"/>
          <a:sym typeface="Helvetica Light"/>
        </a:defRPr>
      </a:lvl5pPr>
      <a:lvl6pPr indent="1142942" algn="ctr" defTabSz="584171">
        <a:defRPr sz="11200">
          <a:latin typeface="+mn-lt"/>
          <a:ea typeface="+mn-ea"/>
          <a:cs typeface="+mn-cs"/>
          <a:sym typeface="Helvetica Light"/>
        </a:defRPr>
      </a:lvl6pPr>
      <a:lvl7pPr indent="1371532" algn="ctr" defTabSz="584171">
        <a:defRPr sz="11200">
          <a:latin typeface="+mn-lt"/>
          <a:ea typeface="+mn-ea"/>
          <a:cs typeface="+mn-cs"/>
          <a:sym typeface="Helvetica Light"/>
        </a:defRPr>
      </a:lvl7pPr>
      <a:lvl8pPr indent="1600120" algn="ctr" defTabSz="584171">
        <a:defRPr sz="11200">
          <a:latin typeface="+mn-lt"/>
          <a:ea typeface="+mn-ea"/>
          <a:cs typeface="+mn-cs"/>
          <a:sym typeface="Helvetica Light"/>
        </a:defRPr>
      </a:lvl8pPr>
      <a:lvl9pPr indent="1828709" algn="ctr" defTabSz="584171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31" indent="-617331" defTabSz="584171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08" indent="-617331" defTabSz="584171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286" indent="-617331" defTabSz="584171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765" indent="-617331" defTabSz="584171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241" indent="-617331" defTabSz="584171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720" indent="-617331" defTabSz="584171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197" indent="-617331" defTabSz="584171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675" indent="-617331" defTabSz="584171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153" indent="-617331" defTabSz="584171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17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589" algn="ctr" defTabSz="58417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178" algn="ctr" defTabSz="58417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766" algn="ctr" defTabSz="58417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354" algn="ctr" defTabSz="58417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2942" algn="ctr" defTabSz="58417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532" algn="ctr" defTabSz="58417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120" algn="ctr" defTabSz="58417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709" algn="ctr" defTabSz="58417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5486400"/>
            <a:ext cx="24384000" cy="3505200"/>
          </a:xfrm>
          <a:effectLst>
            <a:glow rad="190500">
              <a:srgbClr val="1728CB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I Am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I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I am yeah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Hallelujah, Holy, Holy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Almighty, the Great I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worthy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 thee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Almighty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I am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Hallelujah, Holy, Holy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Almighty, the Great I am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worthy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 thee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Almighty, the Great I am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I am 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I am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I am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7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your side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heaven is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is a lie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hear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voices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angels above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Singing as one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Hallelujah, Holy, Holy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Almighty, the Great I am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worthy, none beside thee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Almighty, the Great I 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your heart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the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hating the dark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see dry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Singing as one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Hallelujah, Holy, Holy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Almighty, the Great I am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worthy, none beside thee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Almighty, the Great I am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mountains shake before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demons run in fear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mention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King of Majesty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power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who can stand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power and the presence of the Great I am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3" y="11958145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66</Words>
  <Application>Microsoft Office PowerPoint</Application>
  <PresentationFormat>Custom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Helvetica Light</vt:lpstr>
      <vt:lpstr>Helvetica Neue</vt:lpstr>
      <vt:lpstr>Phosphate</vt:lpstr>
      <vt:lpstr>White</vt:lpstr>
      <vt:lpstr>3_White</vt:lpstr>
      <vt:lpstr>Great I Am</vt:lpstr>
      <vt:lpstr>I want to be close close to your side So heaven is real and death is a lie</vt:lpstr>
      <vt:lpstr>I want to hear voices of angels above Singing as one</vt:lpstr>
      <vt:lpstr>Hallelujah, Holy, Holy God Almighty, the Great I am Who is worthy, none beside thee God Almighty, the Great I am</vt:lpstr>
      <vt:lpstr>I want to be near near to your heart Loving the world and hating the dark</vt:lpstr>
      <vt:lpstr>I want to see dry bones living again Singing as one </vt:lpstr>
      <vt:lpstr>Hallelujah, Holy, Holy God Almighty, the Great I am Who is worthy, none beside thee God Almighty, the Great I am</vt:lpstr>
      <vt:lpstr>The mountains shake before You the demons run in fear At the mention of the name King of Majesty</vt:lpstr>
      <vt:lpstr>There is no power in hell Or any who can stand Before the power and the presence of the Great I am</vt:lpstr>
      <vt:lpstr>The Great I am The Great I am yeah Hallelujah, Holy, Holy God Almighty, the Great I am</vt:lpstr>
      <vt:lpstr> Who is worthy none beside thee God Almighty the Great I am</vt:lpstr>
      <vt:lpstr>Hallelujah, Holy, Holy God Almighty, the Great I am Who is worthy none beside thee</vt:lpstr>
      <vt:lpstr>God Almighty, the Great I am The Great I am  The Great I am The Great I am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</dc:creator>
  <cp:lastModifiedBy>Marta</cp:lastModifiedBy>
  <cp:revision>208</cp:revision>
  <dcterms:modified xsi:type="dcterms:W3CDTF">2018-10-28T15:52:53Z</dcterms:modified>
</cp:coreProperties>
</file>