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811" r:id="rId2"/>
    <p:sldId id="812" r:id="rId3"/>
    <p:sldId id="813" r:id="rId4"/>
    <p:sldId id="814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59" r:id="rId15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0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Pardon for sin and a peace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US" sz="120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endureth</a:t>
            </a:r>
            <a:endParaRPr lang="en-US" sz="120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0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hine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own dear presence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cheer and to guide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 for today and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hope for tomorrow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Blessing all mine with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thousand beside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2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by morning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 mercies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1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 have needed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hand hath provided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 unto me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0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35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God my father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shadow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turning with Thee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4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 </a:t>
            </a:r>
            <a:r>
              <a:rPr lang="en-US" sz="120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changest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compassions they fail not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Thou hast been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 forever wilt be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7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by morning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mercies I see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6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 have needed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hand hath provided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 unto me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9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and Winter and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Springtime and Harvest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moon and stars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courses above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with all nature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manifold witness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Thy great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mercy and love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by morning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mercies I see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2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 have needed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hand hath provided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Thy faithfulness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 unto me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1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187</Words>
  <Application>Microsoft Office PowerPoint</Application>
  <PresentationFormat>Custom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Helvetica Light</vt:lpstr>
      <vt:lpstr>Helvetica Neue</vt:lpstr>
      <vt:lpstr>Phosphate</vt:lpstr>
      <vt:lpstr>Verdana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222</cp:revision>
  <dcterms:modified xsi:type="dcterms:W3CDTF">2018-03-26T19:12:04Z</dcterms:modified>
</cp:coreProperties>
</file>