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537" r:id="rId2"/>
    <p:sldId id="538" r:id="rId3"/>
    <p:sldId id="539" r:id="rId4"/>
    <p:sldId id="540" r:id="rId5"/>
    <p:sldId id="541" r:id="rId6"/>
    <p:sldId id="542" r:id="rId7"/>
    <p:sldId id="543" r:id="rId8"/>
    <p:sldId id="548" r:id="rId9"/>
    <p:sldId id="549" r:id="rId10"/>
    <p:sldId id="547" r:id="rId11"/>
  </p:sldIdLst>
  <p:sldSz cx="24384000" cy="13716000"/>
  <p:notesSz cx="6858000" cy="9144000"/>
  <p:defaultTextStyle>
    <a:lvl1pPr algn="ctr" defTabSz="584200">
      <a:defRPr sz="9800">
        <a:latin typeface="Phosphate"/>
        <a:ea typeface="Phosphate"/>
        <a:cs typeface="Phosphate"/>
        <a:sym typeface="Phosphate"/>
      </a:defRPr>
    </a:lvl1pPr>
    <a:lvl2pPr indent="228600" algn="ctr" defTabSz="584200">
      <a:defRPr sz="9800">
        <a:latin typeface="Phosphate"/>
        <a:ea typeface="Phosphate"/>
        <a:cs typeface="Phosphate"/>
        <a:sym typeface="Phosphate"/>
      </a:defRPr>
    </a:lvl2pPr>
    <a:lvl3pPr indent="457200" algn="ctr" defTabSz="584200">
      <a:defRPr sz="9800">
        <a:latin typeface="Phosphate"/>
        <a:ea typeface="Phosphate"/>
        <a:cs typeface="Phosphate"/>
        <a:sym typeface="Phosphate"/>
      </a:defRPr>
    </a:lvl3pPr>
    <a:lvl4pPr indent="685800" algn="ctr" defTabSz="584200">
      <a:defRPr sz="9800">
        <a:latin typeface="Phosphate"/>
        <a:ea typeface="Phosphate"/>
        <a:cs typeface="Phosphate"/>
        <a:sym typeface="Phosphate"/>
      </a:defRPr>
    </a:lvl4pPr>
    <a:lvl5pPr indent="914400" algn="ctr" defTabSz="584200">
      <a:defRPr sz="9800">
        <a:latin typeface="Phosphate"/>
        <a:ea typeface="Phosphate"/>
        <a:cs typeface="Phosphate"/>
        <a:sym typeface="Phosphate"/>
      </a:defRPr>
    </a:lvl5pPr>
    <a:lvl6pPr indent="1143000" algn="ctr" defTabSz="584200">
      <a:defRPr sz="9800">
        <a:latin typeface="Phosphate"/>
        <a:ea typeface="Phosphate"/>
        <a:cs typeface="Phosphate"/>
        <a:sym typeface="Phosphate"/>
      </a:defRPr>
    </a:lvl6pPr>
    <a:lvl7pPr indent="1371600" algn="ctr" defTabSz="584200">
      <a:defRPr sz="9800">
        <a:latin typeface="Phosphate"/>
        <a:ea typeface="Phosphate"/>
        <a:cs typeface="Phosphate"/>
        <a:sym typeface="Phosphate"/>
      </a:defRPr>
    </a:lvl7pPr>
    <a:lvl8pPr indent="1600200" algn="ctr" defTabSz="584200">
      <a:defRPr sz="9800">
        <a:latin typeface="Phosphate"/>
        <a:ea typeface="Phosphate"/>
        <a:cs typeface="Phosphate"/>
        <a:sym typeface="Phosphate"/>
      </a:defRPr>
    </a:lvl8pPr>
    <a:lvl9pPr indent="1828800" algn="ctr" defTabSz="584200">
      <a:defRPr sz="9800">
        <a:latin typeface="Phosphate"/>
        <a:ea typeface="Phosphate"/>
        <a:cs typeface="Phosphate"/>
        <a:sym typeface="Phosphat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E1FF"/>
    <a:srgbClr val="C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7" autoAdjust="0"/>
    <p:restoredTop sz="94660"/>
  </p:normalViewPr>
  <p:slideViewPr>
    <p:cSldViewPr snapToGrid="0">
      <p:cViewPr varScale="1">
        <p:scale>
          <a:sx n="30" d="100"/>
          <a:sy n="30" d="100"/>
        </p:scale>
        <p:origin x="114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34"/>
    </p:cViewPr>
  </p:sorterViewPr>
  <p:notesViewPr>
    <p:cSldViewPr snapToGrid="0">
      <p:cViewPr varScale="1">
        <p:scale>
          <a:sx n="67" d="100"/>
          <a:sy n="67" d="100"/>
        </p:scale>
        <p:origin x="322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7347811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Body Level One</a:t>
            </a:r>
          </a:p>
          <a:p>
            <a:pPr lvl="1">
              <a:defRPr sz="1800"/>
            </a:pPr>
            <a:r>
              <a:rPr sz="5000"/>
              <a:t>Body Level Two</a:t>
            </a:r>
          </a:p>
          <a:p>
            <a:pPr lvl="2">
              <a:defRPr sz="1800"/>
            </a:pPr>
            <a:r>
              <a:rPr sz="5000"/>
              <a:t>Body Level Three</a:t>
            </a:r>
          </a:p>
          <a:p>
            <a:pPr lvl="3">
              <a:defRPr sz="1800"/>
            </a:pPr>
            <a:r>
              <a:rPr sz="5000"/>
              <a:t>Body Level Four</a:t>
            </a:r>
          </a:p>
          <a:p>
            <a:pPr lvl="4">
              <a:defRPr sz="1800"/>
            </a:pPr>
            <a:r>
              <a:rPr sz="50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3200"/>
              </a:spcBef>
              <a:defRPr sz="3800"/>
            </a:lvl1pPr>
            <a:lvl2pPr marL="808264" indent="-465364">
              <a:spcBef>
                <a:spcPts val="3200"/>
              </a:spcBef>
              <a:defRPr sz="3800"/>
            </a:lvl2pPr>
            <a:lvl3pPr marL="1151164" indent="-465364">
              <a:spcBef>
                <a:spcPts val="3200"/>
              </a:spcBef>
              <a:defRPr sz="3800"/>
            </a:lvl3pPr>
            <a:lvl4pPr marL="1494064" indent="-465364">
              <a:spcBef>
                <a:spcPts val="3200"/>
              </a:spcBef>
              <a:defRPr sz="3800"/>
            </a:lvl4pPr>
            <a:lvl5pPr marL="1836964" indent="-465364">
              <a:spcBef>
                <a:spcPts val="3200"/>
              </a:spcBef>
              <a:defRPr sz="3800"/>
            </a:lvl5pPr>
          </a:lstStyle>
          <a:p>
            <a:pPr lvl="0">
              <a:defRPr sz="1800"/>
            </a:pPr>
            <a:r>
              <a:rPr sz="3800"/>
              <a:t>Body Level One</a:t>
            </a:r>
          </a:p>
          <a:p>
            <a:pPr lvl="1">
              <a:defRPr sz="1800"/>
            </a:pPr>
            <a:r>
              <a:rPr sz="3800"/>
              <a:t>Body Level Two</a:t>
            </a:r>
          </a:p>
          <a:p>
            <a:pPr lvl="2">
              <a:defRPr sz="1800"/>
            </a:pPr>
            <a:r>
              <a:rPr sz="3800"/>
              <a:t>Body Level Three</a:t>
            </a:r>
          </a:p>
          <a:p>
            <a:pPr lvl="3">
              <a:defRPr sz="1800"/>
            </a:pPr>
            <a:r>
              <a:rPr sz="3800"/>
              <a:t>Body Level Four</a:t>
            </a:r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Body Level One</a:t>
            </a:r>
          </a:p>
          <a:p>
            <a:pPr lvl="1">
              <a:defRPr sz="1800"/>
            </a:pPr>
            <a:r>
              <a:rPr sz="5000"/>
              <a:t>Body Level Two</a:t>
            </a:r>
          </a:p>
          <a:p>
            <a:pPr lvl="2">
              <a:defRPr sz="1800"/>
            </a:pPr>
            <a:r>
              <a:rPr sz="5000"/>
              <a:t>Body Level Three</a:t>
            </a:r>
          </a:p>
          <a:p>
            <a:pPr lvl="3">
              <a:defRPr sz="1800"/>
            </a:pPr>
            <a:r>
              <a:rPr sz="5000"/>
              <a:t>Body Level Four</a:t>
            </a:r>
          </a:p>
          <a:p>
            <a:pPr lvl="4">
              <a:defRPr sz="1800"/>
            </a:pPr>
            <a:r>
              <a:rPr sz="50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5000"/>
              <a:t>Body Level One</a:t>
            </a:r>
          </a:p>
          <a:p>
            <a:pPr lvl="1">
              <a:defRPr sz="1800"/>
            </a:pPr>
            <a:r>
              <a:rPr sz="5000"/>
              <a:t>Body Level Two</a:t>
            </a:r>
          </a:p>
          <a:p>
            <a:pPr lvl="2">
              <a:defRPr sz="1800"/>
            </a:pPr>
            <a:r>
              <a:rPr sz="5000"/>
              <a:t>Body Level Three</a:t>
            </a:r>
          </a:p>
          <a:p>
            <a:pPr lvl="3">
              <a:defRPr sz="1800"/>
            </a:pPr>
            <a:r>
              <a:rPr sz="5000"/>
              <a:t>Body Level Four</a:t>
            </a:r>
          </a:p>
          <a:p>
            <a:pPr lvl="4">
              <a:defRPr sz="1800"/>
            </a:pPr>
            <a:r>
              <a:rPr sz="50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algn="ctr" defTabSz="584200">
        <a:defRPr sz="112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112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112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112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112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112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112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112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11200">
          <a:latin typeface="+mn-lt"/>
          <a:ea typeface="+mn-ea"/>
          <a:cs typeface="+mn-cs"/>
          <a:sym typeface="Helvetica Light"/>
        </a:defRPr>
      </a:lvl9pPr>
    </p:titleStyle>
    <p:bodyStyle>
      <a:lvl1pPr marL="617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1pPr>
      <a:lvl2pPr marL="1061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2pPr>
      <a:lvl3pPr marL="1506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3pPr>
      <a:lvl4pPr marL="1950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4pPr>
      <a:lvl5pPr marL="2395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5pPr>
      <a:lvl6pPr marL="2839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6pPr>
      <a:lvl7pPr marL="3284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7pPr>
      <a:lvl8pPr marL="3728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8pPr>
      <a:lvl9pPr marL="4173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0" y="0"/>
            <a:ext cx="18288000" cy="13716000"/>
          </a:xfrm>
          <a:effectLst/>
        </p:spPr>
        <p:txBody>
          <a:bodyPr>
            <a:normAutofit/>
          </a:bodyPr>
          <a:lstStyle/>
          <a:p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in Your Presence</a:t>
            </a:r>
            <a:endParaRPr lang="en-US" sz="1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2" y="11958142"/>
            <a:ext cx="2770792" cy="8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6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2" y="11958142"/>
            <a:ext cx="2770792" cy="8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2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4384000" cy="13716000"/>
          </a:xfrm>
          <a:effectLst/>
        </p:spPr>
        <p:txBody>
          <a:bodyPr>
            <a:normAutofit/>
          </a:bodyPr>
          <a:lstStyle/>
          <a:p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 in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hands</a:t>
            </a:r>
            <a:b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Fullness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joy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fear</a:t>
            </a:r>
            <a:b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Suddenly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wiped away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in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2" y="11958142"/>
            <a:ext cx="2770792" cy="8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1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4384000" cy="13716000"/>
          </a:xfrm>
          <a:effectLst/>
        </p:spPr>
        <p:txBody>
          <a:bodyPr>
            <a:normAutofit/>
          </a:bodyPr>
          <a:lstStyle/>
          <a:p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my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gains</a:t>
            </a:r>
            <a:b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fade away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crown</a:t>
            </a:r>
            <a:b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longer on display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in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2" y="11958142"/>
            <a:ext cx="2770792" cy="8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3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4384000" cy="13716000"/>
          </a:xfrm>
          <a:effectLst/>
        </p:spPr>
        <p:txBody>
          <a:bodyPr>
            <a:normAutofit/>
          </a:bodyPr>
          <a:lstStyle/>
          <a:p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Heaven is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trembling</a:t>
            </a:r>
            <a:b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awe of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wonders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kings and their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kingdoms</a:t>
            </a:r>
            <a:b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standing amazed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2" y="11958142"/>
            <a:ext cx="2770792" cy="8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5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4384000" cy="13716000"/>
          </a:xfrm>
          <a:effectLst/>
        </p:spPr>
        <p:txBody>
          <a:bodyPr>
            <a:normAutofit/>
          </a:bodyPr>
          <a:lstStyle/>
          <a:p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in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presence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undone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in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presence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Heaven and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</a:t>
            </a:r>
            <a:b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2" y="11958142"/>
            <a:ext cx="2770792" cy="8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0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4384000" cy="13716000"/>
          </a:xfrm>
          <a:effectLst/>
        </p:spPr>
        <p:txBody>
          <a:bodyPr>
            <a:normAutofit/>
          </a:bodyPr>
          <a:lstStyle/>
          <a:p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in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presence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things are new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in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presence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bows before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2" y="11958142"/>
            <a:ext cx="2770792" cy="8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4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4384000" cy="13716000"/>
          </a:xfrm>
          <a:effectLst/>
        </p:spPr>
        <p:txBody>
          <a:bodyPr>
            <a:normAutofit/>
          </a:bodyPr>
          <a:lstStyle/>
          <a:p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Wonderful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Beautiful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Glorious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Matchless in every way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2" y="11958142"/>
            <a:ext cx="2770792" cy="8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5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4384000" cy="13716000"/>
          </a:xfrm>
          <a:effectLst/>
        </p:spPr>
        <p:txBody>
          <a:bodyPr>
            <a:normAutofit/>
          </a:bodyPr>
          <a:lstStyle/>
          <a:p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in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presence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undone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in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presence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Heaven and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</a:t>
            </a:r>
            <a:b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2" y="11958142"/>
            <a:ext cx="2770792" cy="8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4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4384000" cy="13716000"/>
          </a:xfrm>
          <a:effectLst/>
        </p:spPr>
        <p:txBody>
          <a:bodyPr>
            <a:normAutofit/>
          </a:bodyPr>
          <a:lstStyle/>
          <a:p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in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presence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things are new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in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presence</a:t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bows before </a:t>
            </a: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2" y="11958142"/>
            <a:ext cx="2770792" cy="8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0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hosphate"/>
            <a:ea typeface="Phosphate"/>
            <a:cs typeface="Phosphate"/>
            <a:sym typeface="Phosph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hosphate"/>
            <a:ea typeface="Phosphate"/>
            <a:cs typeface="Phosphate"/>
            <a:sym typeface="Phosph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</TotalTime>
  <Words>32</Words>
  <Application>Microsoft Office PowerPoint</Application>
  <PresentationFormat>Custom</PresentationFormat>
  <Paragraphs>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Helvetica Light</vt:lpstr>
      <vt:lpstr>Helvetica Neue</vt:lpstr>
      <vt:lpstr>Phosphate</vt:lpstr>
      <vt:lpstr>White</vt:lpstr>
      <vt:lpstr>Here in Your Presence</vt:lpstr>
      <vt:lpstr>Found in Your hands Fullness of joy Every fear Suddenly wiped away Here in Your presence</vt:lpstr>
      <vt:lpstr>All of my gains Now fade away Every crown No longer on display Here in Your presence</vt:lpstr>
      <vt:lpstr>Heaven is trembling in awe of Your wonders The kings and their kingdoms are standing amazed</vt:lpstr>
      <vt:lpstr>Here in Your presence We are undone Here in Your presence Heaven and earth become one</vt:lpstr>
      <vt:lpstr>Here in Your presence All things are new Here in Your presence Everything bows before You </vt:lpstr>
      <vt:lpstr>Wonderful Beautiful Glorious Matchless in every way</vt:lpstr>
      <vt:lpstr>Here in Your presence We are undone Here in Your presence Heaven and earth become one</vt:lpstr>
      <vt:lpstr>Here in Your presence All things are new Here in Your presence Everything bows before You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Marta</dc:creator>
  <cp:lastModifiedBy>Marta</cp:lastModifiedBy>
  <cp:revision>145</cp:revision>
  <dcterms:modified xsi:type="dcterms:W3CDTF">2018-05-18T01:59:27Z</dcterms:modified>
</cp:coreProperties>
</file>