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6" r:id="rId1"/>
    <p:sldMasterId id="2147483859" r:id="rId2"/>
  </p:sldMasterIdLst>
  <p:notesMasterIdLst>
    <p:notesMasterId r:id="rId12"/>
  </p:notesMasterIdLst>
  <p:sldIdLst>
    <p:sldId id="815" r:id="rId3"/>
    <p:sldId id="816" r:id="rId4"/>
    <p:sldId id="817" r:id="rId5"/>
    <p:sldId id="818" r:id="rId6"/>
    <p:sldId id="819" r:id="rId7"/>
    <p:sldId id="820" r:id="rId8"/>
    <p:sldId id="842" r:id="rId9"/>
    <p:sldId id="822" r:id="rId10"/>
    <p:sldId id="824" r:id="rId11"/>
  </p:sldIdLst>
  <p:sldSz cx="24384000" cy="13716000"/>
  <p:notesSz cx="6858000" cy="9144000"/>
  <p:defaultTextStyle>
    <a:lvl1pPr algn="ctr" defTabSz="584200">
      <a:defRPr sz="9800">
        <a:latin typeface="Phosphate"/>
        <a:ea typeface="Phosphate"/>
        <a:cs typeface="Phosphate"/>
        <a:sym typeface="Phosphate"/>
      </a:defRPr>
    </a:lvl1pPr>
    <a:lvl2pPr indent="228600" algn="ctr" defTabSz="584200">
      <a:defRPr sz="9800">
        <a:latin typeface="Phosphate"/>
        <a:ea typeface="Phosphate"/>
        <a:cs typeface="Phosphate"/>
        <a:sym typeface="Phosphate"/>
      </a:defRPr>
    </a:lvl2pPr>
    <a:lvl3pPr indent="457200" algn="ctr" defTabSz="584200">
      <a:defRPr sz="9800">
        <a:latin typeface="Phosphate"/>
        <a:ea typeface="Phosphate"/>
        <a:cs typeface="Phosphate"/>
        <a:sym typeface="Phosphate"/>
      </a:defRPr>
    </a:lvl3pPr>
    <a:lvl4pPr indent="685800" algn="ctr" defTabSz="584200">
      <a:defRPr sz="9800">
        <a:latin typeface="Phosphate"/>
        <a:ea typeface="Phosphate"/>
        <a:cs typeface="Phosphate"/>
        <a:sym typeface="Phosphate"/>
      </a:defRPr>
    </a:lvl4pPr>
    <a:lvl5pPr indent="914400" algn="ctr" defTabSz="584200">
      <a:defRPr sz="9800">
        <a:latin typeface="Phosphate"/>
        <a:ea typeface="Phosphate"/>
        <a:cs typeface="Phosphate"/>
        <a:sym typeface="Phosphate"/>
      </a:defRPr>
    </a:lvl5pPr>
    <a:lvl6pPr indent="1143000" algn="ctr" defTabSz="584200">
      <a:defRPr sz="9800">
        <a:latin typeface="Phosphate"/>
        <a:ea typeface="Phosphate"/>
        <a:cs typeface="Phosphate"/>
        <a:sym typeface="Phosphate"/>
      </a:defRPr>
    </a:lvl6pPr>
    <a:lvl7pPr indent="1371600" algn="ctr" defTabSz="584200">
      <a:defRPr sz="9800">
        <a:latin typeface="Phosphate"/>
        <a:ea typeface="Phosphate"/>
        <a:cs typeface="Phosphate"/>
        <a:sym typeface="Phosphate"/>
      </a:defRPr>
    </a:lvl7pPr>
    <a:lvl8pPr indent="1600200" algn="ctr" defTabSz="584200">
      <a:defRPr sz="9800">
        <a:latin typeface="Phosphate"/>
        <a:ea typeface="Phosphate"/>
        <a:cs typeface="Phosphate"/>
        <a:sym typeface="Phosphate"/>
      </a:defRPr>
    </a:lvl8pPr>
    <a:lvl9pPr indent="1828800" algn="ctr" defTabSz="584200">
      <a:defRPr sz="9800">
        <a:latin typeface="Phosphate"/>
        <a:ea typeface="Phosphate"/>
        <a:cs typeface="Phosphate"/>
        <a:sym typeface="Phosphat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93E"/>
    <a:srgbClr val="000080"/>
    <a:srgbClr val="8BE1FF"/>
    <a:srgbClr val="C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7" autoAdjust="0"/>
    <p:restoredTop sz="94660"/>
  </p:normalViewPr>
  <p:slideViewPr>
    <p:cSldViewPr snapToGrid="0">
      <p:cViewPr varScale="1">
        <p:scale>
          <a:sx n="15" d="100"/>
          <a:sy n="15" d="100"/>
        </p:scale>
        <p:origin x="120" y="9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34"/>
    </p:cViewPr>
  </p:sorterViewPr>
  <p:notesViewPr>
    <p:cSldViewPr snapToGrid="0">
      <p:cViewPr varScale="1">
        <p:scale>
          <a:sx n="67" d="100"/>
          <a:sy n="67" d="100"/>
        </p:scale>
        <p:origin x="322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34781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38942616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14647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88323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542EFBD0-6756-4F05-8BE7-A3A79BD1F416}" type="datetime1">
              <a:rPr lang="en-US" smtClean="0"/>
              <a:pPr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CEA6118-0A97-439C-BD99-649F9D2A1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41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2114664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24888943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21576442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1981776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2667154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1937477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3200"/>
              </a:spcBef>
              <a:defRPr sz="3800"/>
            </a:lvl1pPr>
            <a:lvl2pPr marL="808264" indent="-465364">
              <a:spcBef>
                <a:spcPts val="3200"/>
              </a:spcBef>
              <a:defRPr sz="3800"/>
            </a:lvl2pPr>
            <a:lvl3pPr marL="1151164" indent="-465364">
              <a:spcBef>
                <a:spcPts val="3200"/>
              </a:spcBef>
              <a:defRPr sz="3800"/>
            </a:lvl3pPr>
            <a:lvl4pPr marL="1494064" indent="-465364">
              <a:spcBef>
                <a:spcPts val="3200"/>
              </a:spcBef>
              <a:defRPr sz="3800"/>
            </a:lvl4pPr>
            <a:lvl5pPr marL="1836964" indent="-465364">
              <a:spcBef>
                <a:spcPts val="3200"/>
              </a:spcBef>
              <a:defRPr sz="3800"/>
            </a:lvl5pPr>
          </a:lstStyle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65478930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64914311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27099320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85784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65935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87700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33067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8274690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89388184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64000587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3200"/>
              </a:spcBef>
              <a:defRPr sz="3800"/>
            </a:lvl1pPr>
            <a:lvl2pPr marL="808264" indent="-465364">
              <a:spcBef>
                <a:spcPts val="3200"/>
              </a:spcBef>
              <a:defRPr sz="3800"/>
            </a:lvl2pPr>
            <a:lvl3pPr marL="1151164" indent="-465364">
              <a:spcBef>
                <a:spcPts val="3200"/>
              </a:spcBef>
              <a:defRPr sz="3800"/>
            </a:lvl3pPr>
            <a:lvl4pPr marL="1494064" indent="-465364">
              <a:spcBef>
                <a:spcPts val="3200"/>
              </a:spcBef>
              <a:defRPr sz="3800"/>
            </a:lvl4pPr>
            <a:lvl5pPr marL="1836964" indent="-465364">
              <a:spcBef>
                <a:spcPts val="3200"/>
              </a:spcBef>
              <a:defRPr sz="3800"/>
            </a:lvl5pPr>
          </a:lstStyle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707806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5716154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18928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31482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3085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ransition spd="med"/>
  <p:txStyles>
    <p:titleStyle>
      <a:lvl1pPr algn="ctr" defTabSz="5842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17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1pPr>
      <a:lvl2pPr marL="1061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2pPr>
      <a:lvl3pPr marL="1506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3pPr>
      <a:lvl4pPr marL="1950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4pPr>
      <a:lvl5pPr marL="2395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5pPr>
      <a:lvl6pPr marL="2839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6pPr>
      <a:lvl7pPr marL="3284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7pPr>
      <a:lvl8pPr marL="3728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8pPr>
      <a:lvl9pPr marL="4173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3930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transition spd="med"/>
  <p:txStyles>
    <p:titleStyle>
      <a:lvl1pPr algn="ctr" defTabSz="5842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17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1pPr>
      <a:lvl2pPr marL="1061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2pPr>
      <a:lvl3pPr marL="1506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3pPr>
      <a:lvl4pPr marL="1950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4pPr>
      <a:lvl5pPr marL="2395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5pPr>
      <a:lvl6pPr marL="2839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6pPr>
      <a:lvl7pPr marL="3284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7pPr>
      <a:lvl8pPr marL="3728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8pPr>
      <a:lvl9pPr marL="4173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great is our God</a:t>
            </a:r>
            <a:endParaRPr lang="en-US" sz="1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9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splendor of the King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clothed in majesty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 all the earth rejoice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the earth rejoice</a:t>
            </a:r>
            <a:endParaRPr lang="en-US" sz="1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2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wraps Himself in light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darkness tries to hide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trembles at His voice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trembles at His voice</a:t>
            </a:r>
            <a:endParaRPr lang="en-US" sz="1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5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great is our God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sing with me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great is our God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will see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great, 	how great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our God</a:t>
            </a:r>
            <a:endParaRPr lang="en-US" sz="1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0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 to age He stands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time is in His hands</a:t>
            </a:r>
          </a:p>
          <a:p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Beginning and the End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Beginning and the End</a:t>
            </a:r>
            <a:endParaRPr lang="en-US" sz="1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Godhead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in one</a:t>
            </a:r>
          </a:p>
          <a:p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Father		Spirit		Son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Lion and the Lamb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Lion and the Lamb</a:t>
            </a:r>
            <a:endParaRPr lang="en-US" sz="1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great is our God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sing with me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great is our God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will see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great, 	how great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our God</a:t>
            </a:r>
            <a:endParaRPr lang="en-US" sz="1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 above all names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worthy of all praise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heart will sing</a:t>
            </a:r>
            <a:b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great is our God</a:t>
            </a:r>
            <a:endParaRPr lang="en-US" sz="1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8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hosphate"/>
            <a:ea typeface="Phosphate"/>
            <a:cs typeface="Phosphate"/>
            <a:sym typeface="Phosph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hosphate"/>
            <a:ea typeface="Phosphate"/>
            <a:cs typeface="Phosphate"/>
            <a:sym typeface="Phosph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hosphate"/>
            <a:ea typeface="Phosphate"/>
            <a:cs typeface="Phosphate"/>
            <a:sym typeface="Phosph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36</Words>
  <Application>Microsoft Office PowerPoint</Application>
  <PresentationFormat>Custom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Helvetica Light</vt:lpstr>
      <vt:lpstr>Helvetica Neue</vt:lpstr>
      <vt:lpstr>Phosphate</vt:lpstr>
      <vt:lpstr>Verdana</vt:lpstr>
      <vt:lpstr>2_White</vt:lpstr>
      <vt:lpstr>1_White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</dc:creator>
  <cp:lastModifiedBy>Marta</cp:lastModifiedBy>
  <cp:revision>186</cp:revision>
  <dcterms:modified xsi:type="dcterms:W3CDTF">2018-03-26T18:49:21Z</dcterms:modified>
</cp:coreProperties>
</file>