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33" r:id="rId1"/>
  </p:sldMasterIdLst>
  <p:notesMasterIdLst>
    <p:notesMasterId r:id="rId14"/>
  </p:notesMasterIdLst>
  <p:sldIdLst>
    <p:sldId id="869" r:id="rId2"/>
    <p:sldId id="870" r:id="rId3"/>
    <p:sldId id="871" r:id="rId4"/>
    <p:sldId id="872" r:id="rId5"/>
    <p:sldId id="873" r:id="rId6"/>
    <p:sldId id="874" r:id="rId7"/>
    <p:sldId id="875" r:id="rId8"/>
    <p:sldId id="876" r:id="rId9"/>
    <p:sldId id="877" r:id="rId10"/>
    <p:sldId id="878" r:id="rId11"/>
    <p:sldId id="881" r:id="rId12"/>
    <p:sldId id="880" r:id="rId13"/>
  </p:sldIdLst>
  <p:sldSz cx="24384000" cy="13716000"/>
  <p:notesSz cx="6858000" cy="9144000"/>
  <p:defaultTextStyle>
    <a:lvl1pPr algn="ctr" defTabSz="584200">
      <a:defRPr sz="9800">
        <a:latin typeface="Phosphate"/>
        <a:ea typeface="Phosphate"/>
        <a:cs typeface="Phosphate"/>
        <a:sym typeface="Phosphate"/>
      </a:defRPr>
    </a:lvl1pPr>
    <a:lvl2pPr indent="228600" algn="ctr" defTabSz="584200">
      <a:defRPr sz="9800">
        <a:latin typeface="Phosphate"/>
        <a:ea typeface="Phosphate"/>
        <a:cs typeface="Phosphate"/>
        <a:sym typeface="Phosphate"/>
      </a:defRPr>
    </a:lvl2pPr>
    <a:lvl3pPr indent="457200" algn="ctr" defTabSz="584200">
      <a:defRPr sz="9800">
        <a:latin typeface="Phosphate"/>
        <a:ea typeface="Phosphate"/>
        <a:cs typeface="Phosphate"/>
        <a:sym typeface="Phosphate"/>
      </a:defRPr>
    </a:lvl3pPr>
    <a:lvl4pPr indent="685800" algn="ctr" defTabSz="584200">
      <a:defRPr sz="9800">
        <a:latin typeface="Phosphate"/>
        <a:ea typeface="Phosphate"/>
        <a:cs typeface="Phosphate"/>
        <a:sym typeface="Phosphate"/>
      </a:defRPr>
    </a:lvl4pPr>
    <a:lvl5pPr indent="914400" algn="ctr" defTabSz="584200">
      <a:defRPr sz="9800">
        <a:latin typeface="Phosphate"/>
        <a:ea typeface="Phosphate"/>
        <a:cs typeface="Phosphate"/>
        <a:sym typeface="Phosphate"/>
      </a:defRPr>
    </a:lvl5pPr>
    <a:lvl6pPr indent="1143000" algn="ctr" defTabSz="584200">
      <a:defRPr sz="9800">
        <a:latin typeface="Phosphate"/>
        <a:ea typeface="Phosphate"/>
        <a:cs typeface="Phosphate"/>
        <a:sym typeface="Phosphate"/>
      </a:defRPr>
    </a:lvl6pPr>
    <a:lvl7pPr indent="1371600" algn="ctr" defTabSz="584200">
      <a:defRPr sz="9800">
        <a:latin typeface="Phosphate"/>
        <a:ea typeface="Phosphate"/>
        <a:cs typeface="Phosphate"/>
        <a:sym typeface="Phosphate"/>
      </a:defRPr>
    </a:lvl7pPr>
    <a:lvl8pPr indent="1600200" algn="ctr" defTabSz="584200">
      <a:defRPr sz="9800">
        <a:latin typeface="Phosphate"/>
        <a:ea typeface="Phosphate"/>
        <a:cs typeface="Phosphate"/>
        <a:sym typeface="Phosphate"/>
      </a:defRPr>
    </a:lvl8pPr>
    <a:lvl9pPr indent="1828800" algn="ctr" defTabSz="584200">
      <a:defRPr sz="9800">
        <a:latin typeface="Phosphate"/>
        <a:ea typeface="Phosphate"/>
        <a:cs typeface="Phosphate"/>
        <a:sym typeface="Phosphate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93E"/>
    <a:srgbClr val="000080"/>
    <a:srgbClr val="8BE1FF"/>
    <a:srgbClr val="C1E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7" autoAdjust="0"/>
    <p:restoredTop sz="94660"/>
  </p:normalViewPr>
  <p:slideViewPr>
    <p:cSldViewPr snapToGrid="0">
      <p:cViewPr varScale="1">
        <p:scale>
          <a:sx n="26" d="100"/>
          <a:sy n="26" d="100"/>
        </p:scale>
        <p:origin x="144" y="47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434"/>
    </p:cViewPr>
  </p:sorterViewPr>
  <p:notesViewPr>
    <p:cSldViewPr snapToGrid="0">
      <p:cViewPr varScale="1">
        <p:scale>
          <a:sx n="67" d="100"/>
          <a:sy n="67" d="100"/>
        </p:scale>
        <p:origin x="322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7347811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70052060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585687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43131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200" y="12490450"/>
            <a:ext cx="568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1200" y="12490450"/>
            <a:ext cx="7721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5200" y="12490450"/>
            <a:ext cx="568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6A45657-2FFE-46E6-8E7B-76D98855B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6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09782313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404326318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372568315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44901954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3200"/>
              </a:spcBef>
              <a:defRPr sz="3800"/>
            </a:lvl1pPr>
            <a:lvl2pPr marL="808264" indent="-465364">
              <a:spcBef>
                <a:spcPts val="3200"/>
              </a:spcBef>
              <a:defRPr sz="3800"/>
            </a:lvl2pPr>
            <a:lvl3pPr marL="1151164" indent="-465364">
              <a:spcBef>
                <a:spcPts val="3200"/>
              </a:spcBef>
              <a:defRPr sz="3800"/>
            </a:lvl3pPr>
            <a:lvl4pPr marL="1494064" indent="-465364">
              <a:spcBef>
                <a:spcPts val="3200"/>
              </a:spcBef>
              <a:defRPr sz="3800"/>
            </a:lvl4pPr>
            <a:lvl5pPr marL="1836964" indent="-465364">
              <a:spcBef>
                <a:spcPts val="3200"/>
              </a:spcBef>
              <a:defRPr sz="3800"/>
            </a:lvl5pPr>
          </a:lstStyle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18838958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68596531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002072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942032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19517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72" r:id="rId12"/>
  </p:sldLayoutIdLst>
  <p:transition spd="med"/>
  <p:txStyles>
    <p:titleStyle>
      <a:lvl1pPr algn="ctr" defTabSz="584200">
        <a:defRPr sz="112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112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112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112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112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112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112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112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11200">
          <a:latin typeface="+mn-lt"/>
          <a:ea typeface="+mn-ea"/>
          <a:cs typeface="+mn-cs"/>
          <a:sym typeface="Helvetica Light"/>
        </a:defRPr>
      </a:lvl9pPr>
    </p:titleStyle>
    <p:bodyStyle>
      <a:lvl1pPr marL="617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1pPr>
      <a:lvl2pPr marL="1061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2pPr>
      <a:lvl3pPr marL="1506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3pPr>
      <a:lvl4pPr marL="1950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4pPr>
      <a:lvl5pPr marL="2395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5pPr>
      <a:lvl6pPr marL="2839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6pPr>
      <a:lvl7pPr marL="3284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7pPr>
      <a:lvl8pPr marL="3728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8pPr>
      <a:lvl9pPr marL="4173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0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>
            <a:outerShdw blurRad="190500" dist="127000" dir="2700000" algn="ctr" rotWithShape="0">
              <a:srgbClr val="000000"/>
            </a:outerShdw>
          </a:effectLst>
        </p:spPr>
        <p:txBody>
          <a:bodyPr>
            <a:normAutofit/>
          </a:bodyPr>
          <a:lstStyle/>
          <a:p>
            <a: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I Surrender</a:t>
            </a:r>
            <a:endParaRPr lang="en-US" sz="12000" b="1" dirty="0">
              <a:ln>
                <a:solidFill>
                  <a:schemeClr val="tx1">
                    <a:alpha val="50000"/>
                  </a:schemeClr>
                </a:solidFill>
              </a:ln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15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1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>
            <a:outerShdw blurRad="190500" dist="127000" dir="2700000" algn="ctr" rotWithShape="0">
              <a:srgbClr val="000000"/>
            </a:outerShdw>
          </a:effectLst>
        </p:spPr>
        <p:txBody>
          <a:bodyPr>
            <a:normAutofit/>
          </a:bodyPr>
          <a:lstStyle/>
          <a:p>
            <a: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Lord have Your way</a:t>
            </a:r>
            <a:b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Lord have Your way in me</a:t>
            </a:r>
            <a:endParaRPr lang="en-US" sz="12000" b="1" dirty="0">
              <a:ln>
                <a:solidFill>
                  <a:schemeClr val="tx1">
                    <a:alpha val="50000"/>
                  </a:schemeClr>
                </a:solidFill>
              </a:ln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517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1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>
            <a:outerShdw blurRad="190500" dist="127000" dir="2700000" algn="ctr" rotWithShape="0">
              <a:srgbClr val="000000"/>
            </a:outerShdw>
          </a:effectLst>
        </p:spPr>
        <p:txBody>
          <a:bodyPr>
            <a:noAutofit/>
          </a:bodyPr>
          <a:lstStyle/>
          <a:p>
            <a: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I surrender</a:t>
            </a:r>
            <a:b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I surrender</a:t>
            </a:r>
            <a:b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I </a:t>
            </a:r>
            <a:r>
              <a:rPr lang="en-US" sz="12000" b="1" dirty="0" err="1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wanna</a:t>
            </a:r>
            <a: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 know You more</a:t>
            </a:r>
            <a:b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I </a:t>
            </a:r>
            <a:r>
              <a:rPr lang="en-US" sz="12000" b="1" dirty="0" err="1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wanna</a:t>
            </a:r>
            <a: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 know You more</a:t>
            </a:r>
            <a:endParaRPr lang="en-US" sz="12000" b="1" dirty="0">
              <a:ln>
                <a:solidFill>
                  <a:schemeClr val="tx1">
                    <a:alpha val="50000"/>
                  </a:schemeClr>
                </a:solidFill>
              </a:ln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46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863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1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ln>
            <a:noFill/>
          </a:ln>
          <a:effectLst>
            <a:outerShdw blurRad="190500" dist="127000" dir="2700000" algn="ctr" rotWithShape="0">
              <a:srgbClr val="000000"/>
            </a:outerShdw>
          </a:effectLst>
        </p:spPr>
        <p:txBody>
          <a:bodyPr>
            <a:normAutofit/>
          </a:bodyPr>
          <a:lstStyle/>
          <a:p>
            <a:r>
              <a:rPr lang="en-US" sz="12000" b="1" dirty="0" smtClean="0">
                <a:ln w="9525" cap="flat"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Here I am</a:t>
            </a:r>
            <a:br>
              <a:rPr lang="en-US" sz="12000" b="1" dirty="0" smtClean="0">
                <a:ln w="9525" cap="flat"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ln w="9525" cap="flat"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Down on my knees again</a:t>
            </a:r>
            <a:br>
              <a:rPr lang="en-US" sz="12000" b="1" dirty="0" smtClean="0">
                <a:ln w="9525" cap="flat"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ln w="9525" cap="flat"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Surrendering all</a:t>
            </a:r>
            <a:br>
              <a:rPr lang="en-US" sz="12000" b="1" dirty="0" smtClean="0">
                <a:ln w="9525" cap="flat"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ln w="9525" cap="flat"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Surrendering all</a:t>
            </a:r>
            <a:endParaRPr lang="en-US" sz="12000" b="1" dirty="0">
              <a:ln w="9525" cap="flat">
                <a:solidFill>
                  <a:schemeClr val="tx1">
                    <a:alpha val="50000"/>
                  </a:schemeClr>
                </a:solidFill>
              </a:ln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37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1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>
            <a:outerShdw blurRad="190500" dist="127000" dir="2700000" algn="ctr" rotWithShape="0">
              <a:srgbClr val="000000"/>
            </a:outerShdw>
          </a:effectLst>
        </p:spPr>
        <p:txBody>
          <a:bodyPr>
            <a:noAutofit/>
          </a:bodyPr>
          <a:lstStyle/>
          <a:p>
            <a:r>
              <a:rPr lang="en-US" sz="12000" b="1" dirty="0" smtClean="0">
                <a:ln w="9525" cmpd="sng"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Find me here</a:t>
            </a:r>
            <a:br>
              <a:rPr lang="en-US" sz="12000" b="1" dirty="0" smtClean="0">
                <a:ln w="9525" cmpd="sng"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ln w="9525" cmpd="sng"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Lord as You draw me near</a:t>
            </a:r>
            <a:br>
              <a:rPr lang="en-US" sz="12000" b="1" dirty="0" smtClean="0">
                <a:ln w="9525" cmpd="sng"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ln w="9525" cmpd="sng"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Desperate for you</a:t>
            </a:r>
            <a:br>
              <a:rPr lang="en-US" sz="12000" b="1" dirty="0" smtClean="0">
                <a:ln w="9525" cmpd="sng"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ln w="9525" cmpd="sng"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Desperate for you</a:t>
            </a:r>
            <a:endParaRPr lang="en-US" sz="12000" b="1" dirty="0">
              <a:ln w="9525" cmpd="sng">
                <a:solidFill>
                  <a:schemeClr val="tx1">
                    <a:alpha val="50000"/>
                  </a:schemeClr>
                </a:solidFill>
              </a:ln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17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0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>
            <a:outerShdw blurRad="190500" dist="127000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en-US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I surrender</a:t>
            </a:r>
            <a:endParaRPr lang="en-US" b="1" dirty="0">
              <a:ln>
                <a:solidFill>
                  <a:schemeClr val="tx1">
                    <a:alpha val="50000"/>
                  </a:schemeClr>
                </a:solidFill>
              </a:ln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39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1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>
            <a:outerShdw blurRad="190500" dist="127000" dir="2700000" algn="ctr" rotWithShape="0">
              <a:srgbClr val="000000"/>
            </a:outerShdw>
          </a:effectLst>
        </p:spPr>
        <p:txBody>
          <a:bodyPr>
            <a:noAutofit/>
          </a:bodyPr>
          <a:lstStyle/>
          <a:p>
            <a: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Drench my soul</a:t>
            </a:r>
            <a:b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As mercy and grace unfold</a:t>
            </a:r>
            <a:b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I hunger and thirst</a:t>
            </a:r>
            <a:b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I hunger and thirst</a:t>
            </a:r>
            <a:endParaRPr lang="en-US" sz="12000" b="1" dirty="0">
              <a:ln>
                <a:solidFill>
                  <a:schemeClr val="tx1">
                    <a:alpha val="50000"/>
                  </a:schemeClr>
                </a:solidFill>
              </a:ln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52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1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>
            <a:outerShdw blurRad="190500" dist="127000" dir="2700000" algn="ctr" rotWithShape="0">
              <a:srgbClr val="000000"/>
            </a:outerShdw>
          </a:effectLst>
        </p:spPr>
        <p:txBody>
          <a:bodyPr>
            <a:noAutofit/>
          </a:bodyPr>
          <a:lstStyle/>
          <a:p>
            <a: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With arms stretched wide</a:t>
            </a:r>
            <a:b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I know You hear my cry</a:t>
            </a:r>
            <a:b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Speak to me now</a:t>
            </a:r>
            <a:b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Speak to me now</a:t>
            </a:r>
            <a:endParaRPr lang="en-US" sz="12000" b="1" dirty="0">
              <a:ln>
                <a:solidFill>
                  <a:schemeClr val="tx1">
                    <a:alpha val="50000"/>
                  </a:schemeClr>
                </a:solidFill>
              </a:ln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1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1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>
            <a:outerShdw blurRad="190500" dist="127000" dir="2700000" algn="ctr" rotWithShape="0">
              <a:srgbClr val="000000"/>
            </a:outerShdw>
          </a:effectLst>
        </p:spPr>
        <p:txBody>
          <a:bodyPr>
            <a:noAutofit/>
          </a:bodyPr>
          <a:lstStyle/>
          <a:p>
            <a: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I surrender</a:t>
            </a:r>
            <a:b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I surrender</a:t>
            </a:r>
            <a:b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I </a:t>
            </a:r>
            <a:r>
              <a:rPr lang="en-US" sz="12000" b="1" dirty="0" err="1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wanna</a:t>
            </a:r>
            <a: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 know You more</a:t>
            </a:r>
            <a:b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I </a:t>
            </a:r>
            <a:r>
              <a:rPr lang="en-US" sz="12000" b="1" dirty="0" err="1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wanna</a:t>
            </a:r>
            <a: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 know You more</a:t>
            </a:r>
            <a:endParaRPr lang="en-US" sz="12000" b="1" dirty="0">
              <a:ln>
                <a:solidFill>
                  <a:schemeClr val="tx1">
                    <a:alpha val="50000"/>
                  </a:schemeClr>
                </a:solidFill>
              </a:ln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14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1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>
            <a:outerShdw blurRad="190500" dist="127000" dir="2700000" algn="ctr" rotWithShape="0">
              <a:srgbClr val="000000"/>
            </a:outerShdw>
          </a:effectLst>
        </p:spPr>
        <p:txBody>
          <a:bodyPr>
            <a:normAutofit/>
          </a:bodyPr>
          <a:lstStyle/>
          <a:p>
            <a: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Like a rushing wind</a:t>
            </a:r>
            <a:b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Jesus breathe within</a:t>
            </a:r>
            <a:b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Lord have Your way</a:t>
            </a:r>
            <a:b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Lord have Your way in me</a:t>
            </a:r>
            <a:endParaRPr lang="en-US" sz="12000" b="1" dirty="0">
              <a:ln>
                <a:solidFill>
                  <a:schemeClr val="tx1">
                    <a:alpha val="50000"/>
                  </a:schemeClr>
                </a:solidFill>
              </a:ln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49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1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>
            <a:outerShdw blurRad="190500" dist="127000" dir="2700000" algn="ctr" rotWithShape="0">
              <a:srgbClr val="000000"/>
            </a:outerShdw>
          </a:effectLst>
        </p:spPr>
        <p:txBody>
          <a:bodyPr>
            <a:noAutofit/>
          </a:bodyPr>
          <a:lstStyle/>
          <a:p>
            <a: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Like a mighty storm</a:t>
            </a:r>
            <a:b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Stir within my soul</a:t>
            </a:r>
            <a:b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Lord have Your way</a:t>
            </a:r>
            <a:b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ln>
                  <a:solidFill>
                    <a:schemeClr val="tx1">
                      <a:alpha val="50000"/>
                    </a:schemeClr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</a:rPr>
              <a:t>Lord have Your way in me</a:t>
            </a:r>
            <a:endParaRPr lang="en-US" sz="12000" b="1" dirty="0">
              <a:ln>
                <a:solidFill>
                  <a:schemeClr val="tx1">
                    <a:alpha val="50000"/>
                  </a:schemeClr>
                </a:solidFill>
              </a:ln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05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hosphate"/>
            <a:ea typeface="Phosphate"/>
            <a:cs typeface="Phosphate"/>
            <a:sym typeface="Phosph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hosphate"/>
            <a:ea typeface="Phosphate"/>
            <a:cs typeface="Phosphate"/>
            <a:sym typeface="Phosph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1739</TotalTime>
  <Words>33</Words>
  <Application>Microsoft Office PowerPoint</Application>
  <PresentationFormat>Custom</PresentationFormat>
  <Paragraphs>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Helvetica Light</vt:lpstr>
      <vt:lpstr>Helvetica Neue</vt:lpstr>
      <vt:lpstr>Phosphate</vt:lpstr>
      <vt:lpstr>White</vt:lpstr>
      <vt:lpstr>I Surrender</vt:lpstr>
      <vt:lpstr>Here I am Down on my knees again Surrendering all Surrendering all</vt:lpstr>
      <vt:lpstr>Find me here Lord as You draw me near Desperate for you Desperate for you</vt:lpstr>
      <vt:lpstr>I surrender</vt:lpstr>
      <vt:lpstr>Drench my soul As mercy and grace unfold I hunger and thirst I hunger and thirst</vt:lpstr>
      <vt:lpstr>With arms stretched wide I know You hear my cry Speak to me now Speak to me now</vt:lpstr>
      <vt:lpstr>I surrender I surrender I wanna know You more I wanna know You more</vt:lpstr>
      <vt:lpstr>Like a rushing wind Jesus breathe within Lord have Your way Lord have Your way in me</vt:lpstr>
      <vt:lpstr>Like a mighty storm Stir within my soul Lord have Your way Lord have Your way in me</vt:lpstr>
      <vt:lpstr>Lord have Your way Lord have Your way in me</vt:lpstr>
      <vt:lpstr>I surrender I surrender I wanna know You more I wanna know You more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Marta</dc:creator>
  <cp:lastModifiedBy>Marta</cp:lastModifiedBy>
  <cp:revision>188</cp:revision>
  <dcterms:created xsi:type="dcterms:W3CDTF">2018-03-18T03:02:25Z</dcterms:created>
  <dcterms:modified xsi:type="dcterms:W3CDTF">2018-03-26T21:03:33Z</dcterms:modified>
</cp:coreProperties>
</file>