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785" r:id="rId2"/>
    <p:sldId id="786" r:id="rId3"/>
    <p:sldId id="787" r:id="rId4"/>
    <p:sldId id="788" r:id="rId5"/>
    <p:sldId id="789" r:id="rId6"/>
    <p:sldId id="790" r:id="rId7"/>
    <p:sldId id="791" r:id="rId8"/>
    <p:sldId id="792" r:id="rId9"/>
    <p:sldId id="793" r:id="rId10"/>
    <p:sldId id="794" r:id="rId11"/>
    <p:sldId id="795" r:id="rId12"/>
    <p:sldId id="796" r:id="rId13"/>
    <p:sldId id="797" r:id="rId14"/>
    <p:sldId id="798" r:id="rId15"/>
    <p:sldId id="799" r:id="rId16"/>
    <p:sldId id="800" r:id="rId17"/>
    <p:sldId id="801" r:id="rId18"/>
    <p:sldId id="802" r:id="rId19"/>
    <p:sldId id="803" r:id="rId20"/>
    <p:sldId id="804" r:id="rId21"/>
    <p:sldId id="805" r:id="rId22"/>
    <p:sldId id="749" r:id="rId23"/>
  </p:sldIdLst>
  <p:sldSz cx="24384000" cy="13716000"/>
  <p:notesSz cx="6858000" cy="9144000"/>
  <p:defaultTextStyle>
    <a:lvl1pPr algn="ctr" defTabSz="584200">
      <a:defRPr sz="9800">
        <a:latin typeface="Phosphate"/>
        <a:ea typeface="Phosphate"/>
        <a:cs typeface="Phosphate"/>
        <a:sym typeface="Phosphate"/>
      </a:defRPr>
    </a:lvl1pPr>
    <a:lvl2pPr indent="228600" algn="ctr" defTabSz="584200">
      <a:defRPr sz="9800">
        <a:latin typeface="Phosphate"/>
        <a:ea typeface="Phosphate"/>
        <a:cs typeface="Phosphate"/>
        <a:sym typeface="Phosphate"/>
      </a:defRPr>
    </a:lvl2pPr>
    <a:lvl3pPr indent="457200" algn="ctr" defTabSz="584200">
      <a:defRPr sz="9800">
        <a:latin typeface="Phosphate"/>
        <a:ea typeface="Phosphate"/>
        <a:cs typeface="Phosphate"/>
        <a:sym typeface="Phosphate"/>
      </a:defRPr>
    </a:lvl3pPr>
    <a:lvl4pPr indent="685800" algn="ctr" defTabSz="584200">
      <a:defRPr sz="9800">
        <a:latin typeface="Phosphate"/>
        <a:ea typeface="Phosphate"/>
        <a:cs typeface="Phosphate"/>
        <a:sym typeface="Phosphate"/>
      </a:defRPr>
    </a:lvl4pPr>
    <a:lvl5pPr indent="914400" algn="ctr" defTabSz="584200">
      <a:defRPr sz="9800">
        <a:latin typeface="Phosphate"/>
        <a:ea typeface="Phosphate"/>
        <a:cs typeface="Phosphate"/>
        <a:sym typeface="Phosphate"/>
      </a:defRPr>
    </a:lvl5pPr>
    <a:lvl6pPr indent="1143000" algn="ctr" defTabSz="584200">
      <a:defRPr sz="9800">
        <a:latin typeface="Phosphate"/>
        <a:ea typeface="Phosphate"/>
        <a:cs typeface="Phosphate"/>
        <a:sym typeface="Phosphate"/>
      </a:defRPr>
    </a:lvl6pPr>
    <a:lvl7pPr indent="1371600" algn="ctr" defTabSz="584200">
      <a:defRPr sz="9800">
        <a:latin typeface="Phosphate"/>
        <a:ea typeface="Phosphate"/>
        <a:cs typeface="Phosphate"/>
        <a:sym typeface="Phosphate"/>
      </a:defRPr>
    </a:lvl7pPr>
    <a:lvl8pPr indent="1600200" algn="ctr" defTabSz="584200">
      <a:defRPr sz="9800">
        <a:latin typeface="Phosphate"/>
        <a:ea typeface="Phosphate"/>
        <a:cs typeface="Phosphate"/>
        <a:sym typeface="Phosphate"/>
      </a:defRPr>
    </a:lvl8pPr>
    <a:lvl9pPr indent="1828800" algn="ctr" defTabSz="584200">
      <a:defRPr sz="9800">
        <a:latin typeface="Phosphate"/>
        <a:ea typeface="Phosphate"/>
        <a:cs typeface="Phosphate"/>
        <a:sym typeface="Phosphat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93E"/>
    <a:srgbClr val="000080"/>
    <a:srgbClr val="8BE1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7" autoAdjust="0"/>
    <p:restoredTop sz="94660"/>
  </p:normalViewPr>
  <p:slideViewPr>
    <p:cSldViewPr snapToGrid="0">
      <p:cViewPr varScale="1">
        <p:scale>
          <a:sx n="26" d="100"/>
          <a:sy n="26" d="100"/>
        </p:scale>
        <p:origin x="144" y="47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notesViewPr>
    <p:cSldViewPr snapToGrid="0">
      <p:cViewPr varScale="1">
        <p:scale>
          <a:sx n="67" d="100"/>
          <a:sy n="67" d="100"/>
        </p:scale>
        <p:origin x="32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34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Jesus Name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live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not die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resurrection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of Christ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Alive in me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am free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Jesus' name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live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not die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declare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lift You high</a:t>
            </a:r>
            <a:endParaRPr lang="en-US" sz="1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revealed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am healed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Jesus' name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fighting for us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Pushing back the darkness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up </a:t>
            </a:r>
            <a:r>
              <a:rPr lang="en-US" sz="1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Kingdom </a:t>
            </a:r>
            <a:endParaRPr lang="en-US" sz="1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cannot be shaken </a:t>
            </a:r>
            <a:endParaRPr lang="en-US" sz="1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name of Jesus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enemy's defeated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will shout it out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it out </a:t>
            </a:r>
            <a:endParaRPr lang="en-US" sz="1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live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not die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resurrection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of Christ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Alive in me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am free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Jesus' name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live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not die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declare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lift You high</a:t>
            </a:r>
            <a:endParaRPr lang="en-US" sz="1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revealed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am healed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Jesus' name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fighting for us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on our side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overcome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He has overcome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fighting for us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Pushing back the darkness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up the Kingdom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cannot be shaken </a:t>
            </a:r>
            <a:endParaRPr lang="en-US" sz="1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name of Jesus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enemy's defeated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will shout it out </a:t>
            </a:r>
          </a:p>
          <a:p>
            <a:pPr marL="0" indent="0" algn="ctr">
              <a:buNone/>
            </a:pPr>
            <a:r>
              <a:rPr lang="en-US" sz="1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it out </a:t>
            </a:r>
            <a:endParaRPr lang="en-US" sz="1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7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shaken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moved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 are here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Carrying our burdens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 our shame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overcome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He has overcome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shaken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moved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 are here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live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not die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resurrection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of Christ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Alive in me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am free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Jesus' name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Carrying our burdens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 our shame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overcome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He has overcome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shaken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moved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 are here 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274</Words>
  <Application>Microsoft Office PowerPoint</Application>
  <PresentationFormat>Custom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Helvetica Light</vt:lpstr>
      <vt:lpstr>Helvetica Neue</vt:lpstr>
      <vt:lpstr>Phosphate</vt:lpstr>
      <vt:lpstr>Verdana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</dc:creator>
  <cp:lastModifiedBy>Marta</cp:lastModifiedBy>
  <cp:revision>206</cp:revision>
  <dcterms:modified xsi:type="dcterms:W3CDTF">2018-03-26T18:45:52Z</dcterms:modified>
</cp:coreProperties>
</file>