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16"/>
  </p:notesMasterIdLst>
  <p:sldIdLst>
    <p:sldId id="934" r:id="rId2"/>
    <p:sldId id="935" r:id="rId3"/>
    <p:sldId id="936" r:id="rId4"/>
    <p:sldId id="937" r:id="rId5"/>
    <p:sldId id="938" r:id="rId6"/>
    <p:sldId id="939" r:id="rId7"/>
    <p:sldId id="940" r:id="rId8"/>
    <p:sldId id="941" r:id="rId9"/>
    <p:sldId id="942" r:id="rId10"/>
    <p:sldId id="943" r:id="rId11"/>
    <p:sldId id="944" r:id="rId12"/>
    <p:sldId id="945" r:id="rId13"/>
    <p:sldId id="946" r:id="rId14"/>
    <p:sldId id="947" r:id="rId15"/>
  </p:sldIdLst>
  <p:sldSz cx="24384000" cy="13716000"/>
  <p:notesSz cx="6858000" cy="9144000"/>
  <p:defaultTextStyle>
    <a:lvl1pPr algn="ctr" defTabSz="584200">
      <a:defRPr sz="9800">
        <a:latin typeface="Phosphate"/>
        <a:ea typeface="Phosphate"/>
        <a:cs typeface="Phosphate"/>
        <a:sym typeface="Phosphate"/>
      </a:defRPr>
    </a:lvl1pPr>
    <a:lvl2pPr indent="228600" algn="ctr" defTabSz="584200">
      <a:defRPr sz="9800">
        <a:latin typeface="Phosphate"/>
        <a:ea typeface="Phosphate"/>
        <a:cs typeface="Phosphate"/>
        <a:sym typeface="Phosphate"/>
      </a:defRPr>
    </a:lvl2pPr>
    <a:lvl3pPr indent="457200" algn="ctr" defTabSz="584200">
      <a:defRPr sz="9800">
        <a:latin typeface="Phosphate"/>
        <a:ea typeface="Phosphate"/>
        <a:cs typeface="Phosphate"/>
        <a:sym typeface="Phosphate"/>
      </a:defRPr>
    </a:lvl3pPr>
    <a:lvl4pPr indent="685800" algn="ctr" defTabSz="584200">
      <a:defRPr sz="9800">
        <a:latin typeface="Phosphate"/>
        <a:ea typeface="Phosphate"/>
        <a:cs typeface="Phosphate"/>
        <a:sym typeface="Phosphate"/>
      </a:defRPr>
    </a:lvl4pPr>
    <a:lvl5pPr indent="914400" algn="ctr" defTabSz="584200">
      <a:defRPr sz="9800">
        <a:latin typeface="Phosphate"/>
        <a:ea typeface="Phosphate"/>
        <a:cs typeface="Phosphate"/>
        <a:sym typeface="Phosphate"/>
      </a:defRPr>
    </a:lvl5pPr>
    <a:lvl6pPr indent="1143000" algn="ctr" defTabSz="584200">
      <a:defRPr sz="9800">
        <a:latin typeface="Phosphate"/>
        <a:ea typeface="Phosphate"/>
        <a:cs typeface="Phosphate"/>
        <a:sym typeface="Phosphate"/>
      </a:defRPr>
    </a:lvl6pPr>
    <a:lvl7pPr indent="1371600" algn="ctr" defTabSz="584200">
      <a:defRPr sz="9800">
        <a:latin typeface="Phosphate"/>
        <a:ea typeface="Phosphate"/>
        <a:cs typeface="Phosphate"/>
        <a:sym typeface="Phosphate"/>
      </a:defRPr>
    </a:lvl7pPr>
    <a:lvl8pPr indent="1600200" algn="ctr" defTabSz="584200">
      <a:defRPr sz="9800">
        <a:latin typeface="Phosphate"/>
        <a:ea typeface="Phosphate"/>
        <a:cs typeface="Phosphate"/>
        <a:sym typeface="Phosphate"/>
      </a:defRPr>
    </a:lvl8pPr>
    <a:lvl9pPr indent="1828800" algn="ctr" defTabSz="584200">
      <a:defRPr sz="9800">
        <a:latin typeface="Phosphate"/>
        <a:ea typeface="Phosphate"/>
        <a:cs typeface="Phosphate"/>
        <a:sym typeface="Phosphat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E"/>
    <a:srgbClr val="000080"/>
    <a:srgbClr val="8BE1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 autoAdjust="0"/>
    <p:restoredTop sz="94660"/>
  </p:normalViewPr>
  <p:slideViewPr>
    <p:cSldViewPr snapToGrid="0">
      <p:cViewPr varScale="1">
        <p:scale>
          <a:sx n="15" d="100"/>
          <a:sy n="15" d="100"/>
        </p:scale>
        <p:origin x="120" y="9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4"/>
    </p:cViewPr>
  </p:sorterViewPr>
  <p:notesViewPr>
    <p:cSldViewPr snapToGrid="0">
      <p:cViewPr varScale="1">
        <p:scale>
          <a:sx n="67" d="100"/>
          <a:sy n="67" d="100"/>
        </p:scale>
        <p:origin x="322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34781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864713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999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539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2727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7349211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9492543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5969721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3200"/>
              </a:spcBef>
              <a:defRPr sz="3800"/>
            </a:lvl1pPr>
            <a:lvl2pPr marL="808264" indent="-465364">
              <a:spcBef>
                <a:spcPts val="3200"/>
              </a:spcBef>
              <a:defRPr sz="3800"/>
            </a:lvl2pPr>
            <a:lvl3pPr marL="1151164" indent="-465364">
              <a:spcBef>
                <a:spcPts val="3200"/>
              </a:spcBef>
              <a:defRPr sz="3800"/>
            </a:lvl3pPr>
            <a:lvl4pPr marL="1494064" indent="-465364">
              <a:spcBef>
                <a:spcPts val="3200"/>
              </a:spcBef>
              <a:defRPr sz="3800"/>
            </a:lvl4pPr>
            <a:lvl5pPr marL="1836964" indent="-465364">
              <a:spcBef>
                <a:spcPts val="3200"/>
              </a:spcBef>
              <a:defRPr sz="3800"/>
            </a:lvl5pPr>
          </a:lstStyle>
          <a:p>
            <a:pPr lvl="0">
              <a:defRPr sz="1800"/>
            </a:pPr>
            <a:r>
              <a:rPr sz="3800"/>
              <a:t>Body Level One</a:t>
            </a:r>
          </a:p>
          <a:p>
            <a:pPr lvl="1">
              <a:defRPr sz="1800"/>
            </a:pPr>
            <a:r>
              <a:rPr sz="3800"/>
              <a:t>Body Level Two</a:t>
            </a:r>
          </a:p>
          <a:p>
            <a:pPr lvl="2">
              <a:defRPr sz="1800"/>
            </a:pPr>
            <a:r>
              <a:rPr sz="3800"/>
              <a:t>Body Level Three</a:t>
            </a:r>
          </a:p>
          <a:p>
            <a:pPr lvl="3">
              <a:defRPr sz="1800"/>
            </a:pPr>
            <a:r>
              <a:rPr sz="3800"/>
              <a:t>Body Level Four</a:t>
            </a:r>
          </a:p>
          <a:p>
            <a:pPr lvl="4">
              <a:defRPr sz="1800"/>
            </a:pPr>
            <a:r>
              <a:rPr sz="38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269247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2901997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12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262" y="11958142"/>
            <a:ext cx="2770792" cy="8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441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9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000"/>
              <a:t>Body Level One</a:t>
            </a:r>
          </a:p>
          <a:p>
            <a:pPr lvl="1">
              <a:defRPr sz="1800"/>
            </a:pPr>
            <a:r>
              <a:rPr sz="5000"/>
              <a:t>Body Level Two</a:t>
            </a:r>
          </a:p>
          <a:p>
            <a:pPr lvl="2">
              <a:defRPr sz="1800"/>
            </a:pPr>
            <a:r>
              <a:rPr sz="5000"/>
              <a:t>Body Level Three</a:t>
            </a:r>
          </a:p>
          <a:p>
            <a:pPr lvl="3">
              <a:defRPr sz="1800"/>
            </a:pPr>
            <a:r>
              <a:rPr sz="5000"/>
              <a:t>Body Level Four</a:t>
            </a:r>
          </a:p>
          <a:p>
            <a:pPr lvl="4">
              <a:defRPr sz="1800"/>
            </a:pPr>
            <a:r>
              <a:rPr sz="50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7387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7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24384000" cy="13716000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at the Center</a:t>
            </a:r>
          </a:p>
        </p:txBody>
      </p:sp>
    </p:spTree>
    <p:extLst>
      <p:ext uri="{BB962C8B-B14F-4D97-AF65-F5344CB8AC3E}">
        <p14:creationId xmlns:p14="http://schemas.microsoft.com/office/powerpoint/2010/main" val="2177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So Jesus be the center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 Your church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be the center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of Your church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 every knee will bow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 every tongue shall confess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4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Jesus, Jesus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Jesus, Jesus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5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the center of it all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the center of it all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49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at the center of it all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at the center of it all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beginning to the end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It will always be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It’s always been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You Jesus, Jesus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2384088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Nothing else matters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Nothing in this world will do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You’re the center everything revolves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around You, Jesus You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5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the center of it all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the center of it all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be the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center of my life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be the 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center of my life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beginning to the end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It will always be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It’s always been You Jesus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24384000" cy="13716000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From my heart to the heavens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Jesus be the center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It’s all about You</a:t>
            </a:r>
          </a:p>
          <a:p>
            <a:pPr marL="0" indent="0" algn="ctr">
              <a:buNone/>
            </a:pPr>
            <a:r>
              <a:rPr lang="en-US" sz="120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Yes it’s all about You</a:t>
            </a:r>
            <a:endParaRPr lang="en-US" sz="120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Phosphate"/>
            <a:ea typeface="Phosphate"/>
            <a:cs typeface="Phosphate"/>
            <a:sym typeface="Phosph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159</Words>
  <Application>Microsoft Office PowerPoint</Application>
  <PresentationFormat>Custom</PresentationFormat>
  <Paragraphs>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Helvetica Light</vt:lpstr>
      <vt:lpstr>Helvetica Neue</vt:lpstr>
      <vt:lpstr>Phosphate</vt:lpstr>
      <vt:lpstr>Verdana</vt:lpstr>
      <vt:lpstr>3_White</vt:lpstr>
      <vt:lpstr>Jesus at the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</dc:creator>
  <cp:lastModifiedBy>Marta</cp:lastModifiedBy>
  <cp:revision>206</cp:revision>
  <dcterms:modified xsi:type="dcterms:W3CDTF">2018-03-26T19:08:08Z</dcterms:modified>
</cp:coreProperties>
</file>