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84" r:id="rId1"/>
  </p:sldMasterIdLst>
  <p:notesMasterIdLst>
    <p:notesMasterId r:id="rId16"/>
  </p:notesMasterIdLst>
  <p:sldIdLst>
    <p:sldId id="856" r:id="rId2"/>
    <p:sldId id="857" r:id="rId3"/>
    <p:sldId id="858" r:id="rId4"/>
    <p:sldId id="869" r:id="rId5"/>
    <p:sldId id="870" r:id="rId6"/>
    <p:sldId id="861" r:id="rId7"/>
    <p:sldId id="862" r:id="rId8"/>
    <p:sldId id="863" r:id="rId9"/>
    <p:sldId id="864" r:id="rId10"/>
    <p:sldId id="871" r:id="rId11"/>
    <p:sldId id="872" r:id="rId12"/>
    <p:sldId id="873" r:id="rId13"/>
    <p:sldId id="874" r:id="rId14"/>
    <p:sldId id="843" r:id="rId15"/>
  </p:sldIdLst>
  <p:sldSz cx="24384000" cy="13716000"/>
  <p:notesSz cx="6858000" cy="9144000"/>
  <p:defaultTextStyle>
    <a:lvl1pPr algn="ctr" defTabSz="584200">
      <a:defRPr sz="9800">
        <a:latin typeface="Phosphate"/>
        <a:ea typeface="Phosphate"/>
        <a:cs typeface="Phosphate"/>
        <a:sym typeface="Phosphate"/>
      </a:defRPr>
    </a:lvl1pPr>
    <a:lvl2pPr indent="228600" algn="ctr" defTabSz="584200">
      <a:defRPr sz="9800">
        <a:latin typeface="Phosphate"/>
        <a:ea typeface="Phosphate"/>
        <a:cs typeface="Phosphate"/>
        <a:sym typeface="Phosphate"/>
      </a:defRPr>
    </a:lvl2pPr>
    <a:lvl3pPr indent="457200" algn="ctr" defTabSz="584200">
      <a:defRPr sz="9800">
        <a:latin typeface="Phosphate"/>
        <a:ea typeface="Phosphate"/>
        <a:cs typeface="Phosphate"/>
        <a:sym typeface="Phosphate"/>
      </a:defRPr>
    </a:lvl3pPr>
    <a:lvl4pPr indent="685800" algn="ctr" defTabSz="584200">
      <a:defRPr sz="9800">
        <a:latin typeface="Phosphate"/>
        <a:ea typeface="Phosphate"/>
        <a:cs typeface="Phosphate"/>
        <a:sym typeface="Phosphate"/>
      </a:defRPr>
    </a:lvl4pPr>
    <a:lvl5pPr indent="914400" algn="ctr" defTabSz="584200">
      <a:defRPr sz="9800">
        <a:latin typeface="Phosphate"/>
        <a:ea typeface="Phosphate"/>
        <a:cs typeface="Phosphate"/>
        <a:sym typeface="Phosphate"/>
      </a:defRPr>
    </a:lvl5pPr>
    <a:lvl6pPr indent="1143000" algn="ctr" defTabSz="584200">
      <a:defRPr sz="9800">
        <a:latin typeface="Phosphate"/>
        <a:ea typeface="Phosphate"/>
        <a:cs typeface="Phosphate"/>
        <a:sym typeface="Phosphate"/>
      </a:defRPr>
    </a:lvl6pPr>
    <a:lvl7pPr indent="1371600" algn="ctr" defTabSz="584200">
      <a:defRPr sz="9800">
        <a:latin typeface="Phosphate"/>
        <a:ea typeface="Phosphate"/>
        <a:cs typeface="Phosphate"/>
        <a:sym typeface="Phosphate"/>
      </a:defRPr>
    </a:lvl7pPr>
    <a:lvl8pPr indent="1600200" algn="ctr" defTabSz="584200">
      <a:defRPr sz="9800">
        <a:latin typeface="Phosphate"/>
        <a:ea typeface="Phosphate"/>
        <a:cs typeface="Phosphate"/>
        <a:sym typeface="Phosphate"/>
      </a:defRPr>
    </a:lvl8pPr>
    <a:lvl9pPr indent="1828800" algn="ctr" defTabSz="584200">
      <a:defRPr sz="9800">
        <a:latin typeface="Phosphate"/>
        <a:ea typeface="Phosphate"/>
        <a:cs typeface="Phosphate"/>
        <a:sym typeface="Phosphat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93E"/>
    <a:srgbClr val="000080"/>
    <a:srgbClr val="8BE1FF"/>
    <a:srgbClr val="C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7" autoAdjust="0"/>
    <p:restoredTop sz="94660"/>
  </p:normalViewPr>
  <p:slideViewPr>
    <p:cSldViewPr snapToGrid="0">
      <p:cViewPr varScale="1">
        <p:scale>
          <a:sx n="15" d="100"/>
          <a:sy n="15" d="100"/>
        </p:scale>
        <p:origin x="120" y="9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4"/>
    </p:cViewPr>
  </p:sorterViewPr>
  <p:notesViewPr>
    <p:cSldViewPr snapToGrid="0">
      <p:cViewPr varScale="1">
        <p:scale>
          <a:sx n="67" d="100"/>
          <a:sy n="67" d="100"/>
        </p:scale>
        <p:origin x="322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34781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E42B4B5-A0C9-41AD-BC32-9ED71A36E480}" type="slidenum">
              <a:rPr lang="en-US"/>
              <a:pPr/>
              <a:t>1</a:t>
            </a:fld>
            <a:endParaRPr lang="en-US"/>
          </a:p>
        </p:txBody>
      </p:sp>
      <p:sp>
        <p:nvSpPr>
          <p:cNvPr id="637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7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41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10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64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11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28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12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1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13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3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2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0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3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4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4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89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5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2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6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94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7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41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8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43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9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2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1119288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22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1632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7163920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897948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019147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3200"/>
              </a:spcBef>
              <a:defRPr sz="3800"/>
            </a:lvl1pPr>
            <a:lvl2pPr marL="808264" indent="-465364">
              <a:spcBef>
                <a:spcPts val="3200"/>
              </a:spcBef>
              <a:defRPr sz="3800"/>
            </a:lvl2pPr>
            <a:lvl3pPr marL="1151164" indent="-465364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3304485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3397276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0581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37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73568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</p:sldLayoutIdLst>
  <p:transition spd="med"/>
  <p:txStyles>
    <p:titleStyle>
      <a:lvl1pPr algn="ctr" defTabSz="5842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17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1pPr>
      <a:lvl2pPr marL="1061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2pPr>
      <a:lvl3pPr marL="1506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3pPr>
      <a:lvl4pPr marL="1950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4pPr>
      <a:lvl5pPr marL="2395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5pPr>
      <a:lvl6pPr marL="2839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6pPr>
      <a:lvl7pPr marL="3284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7pPr>
      <a:lvl8pPr marL="3728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8pPr>
      <a:lvl9pPr marL="4173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rm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 I Lift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 Name on High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 came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from Heaven to earth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to show the way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6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From the earth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to the cross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my debt to pay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3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From the cross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to the grave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from the grave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to the sky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Lord I lift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Your name on high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5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3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Lord I lift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Your name on high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Lord I love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to sing Your praises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I'm so glad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You’re in my life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I'm so glad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 came to save us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Lord I lift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Your name on high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Lord I love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to sing Your praises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I'm so glad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You’re in my life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I'm so glad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 came to save us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 came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from Heaven to earth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to show the way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From the earth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to the cross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my debt to pay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3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From the cross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to the grave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from the grave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to the sky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Lord I lift</a:t>
            </a:r>
            <a:b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Your name on high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5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50</Words>
  <Application>Microsoft Office PowerPoint</Application>
  <PresentationFormat>Custom</PresentationFormat>
  <Paragraphs>26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Helvetica Light</vt:lpstr>
      <vt:lpstr>Helvetica Neue</vt:lpstr>
      <vt:lpstr>Phosphate</vt:lpstr>
      <vt:lpstr>Verdana</vt:lpstr>
      <vt:lpstr>5_White</vt:lpstr>
      <vt:lpstr>Lord I Lift Your Name on High</vt:lpstr>
      <vt:lpstr>Lord I lift Your name on high Lord I love to sing Your praises</vt:lpstr>
      <vt:lpstr>I'm so glad You’re in my life I'm so glad You came to save us</vt:lpstr>
      <vt:lpstr>Lord I lift Your name on high Lord I love to sing Your praises</vt:lpstr>
      <vt:lpstr>I'm so glad You’re in my life I'm so glad You came to save us</vt:lpstr>
      <vt:lpstr>You came from Heaven to earth to show the way</vt:lpstr>
      <vt:lpstr>From the earth to the cross my debt to pay</vt:lpstr>
      <vt:lpstr>From the cross to the grave from the grave to the sky</vt:lpstr>
      <vt:lpstr>Lord I lift Your name on high</vt:lpstr>
      <vt:lpstr>You came from Heaven to earth to show the way</vt:lpstr>
      <vt:lpstr>From the earth to the cross my debt to pay</vt:lpstr>
      <vt:lpstr>From the cross to the grave from the grave to the sky</vt:lpstr>
      <vt:lpstr>Lord I lift Your name on high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</dc:creator>
  <cp:lastModifiedBy>Marta</cp:lastModifiedBy>
  <cp:revision>184</cp:revision>
  <dcterms:modified xsi:type="dcterms:W3CDTF">2018-03-26T18:48:25Z</dcterms:modified>
</cp:coreProperties>
</file>