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86" r:id="rId1"/>
    <p:sldMasterId id="2147483815" r:id="rId2"/>
  </p:sldMasterIdLst>
  <p:notesMasterIdLst>
    <p:notesMasterId r:id="rId21"/>
  </p:notesMasterIdLst>
  <p:sldIdLst>
    <p:sldId id="749" r:id="rId3"/>
    <p:sldId id="750" r:id="rId4"/>
    <p:sldId id="751" r:id="rId5"/>
    <p:sldId id="752" r:id="rId6"/>
    <p:sldId id="753" r:id="rId7"/>
    <p:sldId id="817" r:id="rId8"/>
    <p:sldId id="818" r:id="rId9"/>
    <p:sldId id="819" r:id="rId10"/>
    <p:sldId id="820" r:id="rId11"/>
    <p:sldId id="821" r:id="rId12"/>
    <p:sldId id="822" r:id="rId13"/>
    <p:sldId id="823" r:id="rId14"/>
    <p:sldId id="825" r:id="rId15"/>
    <p:sldId id="826" r:id="rId16"/>
    <p:sldId id="827" r:id="rId17"/>
    <p:sldId id="828" r:id="rId18"/>
    <p:sldId id="829" r:id="rId19"/>
    <p:sldId id="811" r:id="rId20"/>
  </p:sldIdLst>
  <p:sldSz cx="24384000" cy="13716000"/>
  <p:notesSz cx="6858000" cy="9144000"/>
  <p:defaultTextStyle>
    <a:lvl1pPr algn="ctr" defTabSz="584200">
      <a:defRPr sz="9800">
        <a:latin typeface="Phosphate"/>
        <a:ea typeface="Phosphate"/>
        <a:cs typeface="Phosphate"/>
        <a:sym typeface="Phosphate"/>
      </a:defRPr>
    </a:lvl1pPr>
    <a:lvl2pPr indent="228600" algn="ctr" defTabSz="584200">
      <a:defRPr sz="9800">
        <a:latin typeface="Phosphate"/>
        <a:ea typeface="Phosphate"/>
        <a:cs typeface="Phosphate"/>
        <a:sym typeface="Phosphate"/>
      </a:defRPr>
    </a:lvl2pPr>
    <a:lvl3pPr indent="457200" algn="ctr" defTabSz="584200">
      <a:defRPr sz="9800">
        <a:latin typeface="Phosphate"/>
        <a:ea typeface="Phosphate"/>
        <a:cs typeface="Phosphate"/>
        <a:sym typeface="Phosphate"/>
      </a:defRPr>
    </a:lvl3pPr>
    <a:lvl4pPr indent="685800" algn="ctr" defTabSz="584200">
      <a:defRPr sz="9800">
        <a:latin typeface="Phosphate"/>
        <a:ea typeface="Phosphate"/>
        <a:cs typeface="Phosphate"/>
        <a:sym typeface="Phosphate"/>
      </a:defRPr>
    </a:lvl4pPr>
    <a:lvl5pPr indent="914400" algn="ctr" defTabSz="584200">
      <a:defRPr sz="9800">
        <a:latin typeface="Phosphate"/>
        <a:ea typeface="Phosphate"/>
        <a:cs typeface="Phosphate"/>
        <a:sym typeface="Phosphate"/>
      </a:defRPr>
    </a:lvl5pPr>
    <a:lvl6pPr indent="1143000" algn="ctr" defTabSz="584200">
      <a:defRPr sz="9800">
        <a:latin typeface="Phosphate"/>
        <a:ea typeface="Phosphate"/>
        <a:cs typeface="Phosphate"/>
        <a:sym typeface="Phosphate"/>
      </a:defRPr>
    </a:lvl6pPr>
    <a:lvl7pPr indent="1371600" algn="ctr" defTabSz="584200">
      <a:defRPr sz="9800">
        <a:latin typeface="Phosphate"/>
        <a:ea typeface="Phosphate"/>
        <a:cs typeface="Phosphate"/>
        <a:sym typeface="Phosphate"/>
      </a:defRPr>
    </a:lvl7pPr>
    <a:lvl8pPr indent="1600200" algn="ctr" defTabSz="584200">
      <a:defRPr sz="9800">
        <a:latin typeface="Phosphate"/>
        <a:ea typeface="Phosphate"/>
        <a:cs typeface="Phosphate"/>
        <a:sym typeface="Phosphate"/>
      </a:defRPr>
    </a:lvl8pPr>
    <a:lvl9pPr indent="1828800" algn="ctr" defTabSz="584200">
      <a:defRPr sz="9800">
        <a:latin typeface="Phosphate"/>
        <a:ea typeface="Phosphate"/>
        <a:cs typeface="Phosphate"/>
        <a:sym typeface="Phosphate"/>
      </a:defRPr>
    </a:lvl9pPr>
  </p:defaultTextStyle>
  <p:extLst>
    <p:ext uri="{EFAFB233-063F-42B5-8137-9DF3F51BA10A}">
      <p15:sldGuideLst xmlns:p15="http://schemas.microsoft.com/office/powerpoint/2012/main">
        <p15:guide id="1" orient="horz" pos="4320">
          <p15:clr>
            <a:srgbClr val="A4A3A4"/>
          </p15:clr>
        </p15:guide>
        <p15:guide id="2" pos="76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093E"/>
    <a:srgbClr val="000080"/>
    <a:srgbClr val="8BE1FF"/>
    <a:srgbClr val="C1E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00882B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857" autoAdjust="0"/>
    <p:restoredTop sz="94660"/>
  </p:normalViewPr>
  <p:slideViewPr>
    <p:cSldViewPr snapToGrid="0">
      <p:cViewPr varScale="1">
        <p:scale>
          <a:sx n="26" d="100"/>
          <a:sy n="26" d="100"/>
        </p:scale>
        <p:origin x="144" y="474"/>
      </p:cViewPr>
      <p:guideLst>
        <p:guide orient="horz" pos="4320"/>
        <p:guide pos="76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7434"/>
    </p:cViewPr>
  </p:sorterViewPr>
  <p:notesViewPr>
    <p:cSldViewPr snapToGrid="0">
      <p:cViewPr varScale="1">
        <p:scale>
          <a:sx n="67" d="100"/>
          <a:sy n="67" d="100"/>
        </p:scale>
        <p:origin x="3228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30" name="Shape 3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173478111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3000">
        <a:latin typeface="Helvetica Neue"/>
        <a:ea typeface="Helvetica Neue"/>
        <a:cs typeface="Helvetica Neue"/>
        <a:sym typeface="Helvetica Neue"/>
      </a:defRPr>
    </a:lvl1pPr>
    <a:lvl2pPr indent="228600" defTabSz="457200">
      <a:lnSpc>
        <a:spcPct val="117999"/>
      </a:lnSpc>
      <a:defRPr sz="3000">
        <a:latin typeface="Helvetica Neue"/>
        <a:ea typeface="Helvetica Neue"/>
        <a:cs typeface="Helvetica Neue"/>
        <a:sym typeface="Helvetica Neue"/>
      </a:defRPr>
    </a:lvl2pPr>
    <a:lvl3pPr indent="457200" defTabSz="457200">
      <a:lnSpc>
        <a:spcPct val="117999"/>
      </a:lnSpc>
      <a:defRPr sz="3000">
        <a:latin typeface="Helvetica Neue"/>
        <a:ea typeface="Helvetica Neue"/>
        <a:cs typeface="Helvetica Neue"/>
        <a:sym typeface="Helvetica Neue"/>
      </a:defRPr>
    </a:lvl3pPr>
    <a:lvl4pPr indent="685800" defTabSz="457200">
      <a:lnSpc>
        <a:spcPct val="117999"/>
      </a:lnSpc>
      <a:defRPr sz="3000">
        <a:latin typeface="Helvetica Neue"/>
        <a:ea typeface="Helvetica Neue"/>
        <a:cs typeface="Helvetica Neue"/>
        <a:sym typeface="Helvetica Neue"/>
      </a:defRPr>
    </a:lvl4pPr>
    <a:lvl5pPr indent="914400" defTabSz="457200">
      <a:lnSpc>
        <a:spcPct val="117999"/>
      </a:lnSpc>
      <a:defRPr sz="3000">
        <a:latin typeface="Helvetica Neue"/>
        <a:ea typeface="Helvetica Neue"/>
        <a:cs typeface="Helvetica Neue"/>
        <a:sym typeface="Helvetica Neue"/>
      </a:defRPr>
    </a:lvl5pPr>
    <a:lvl6pPr indent="1143000" defTabSz="457200">
      <a:lnSpc>
        <a:spcPct val="117999"/>
      </a:lnSpc>
      <a:defRPr sz="3000">
        <a:latin typeface="Helvetica Neue"/>
        <a:ea typeface="Helvetica Neue"/>
        <a:cs typeface="Helvetica Neue"/>
        <a:sym typeface="Helvetica Neue"/>
      </a:defRPr>
    </a:lvl6pPr>
    <a:lvl7pPr indent="1371600" defTabSz="457200">
      <a:lnSpc>
        <a:spcPct val="117999"/>
      </a:lnSpc>
      <a:defRPr sz="3000">
        <a:latin typeface="Helvetica Neue"/>
        <a:ea typeface="Helvetica Neue"/>
        <a:cs typeface="Helvetica Neue"/>
        <a:sym typeface="Helvetica Neue"/>
      </a:defRPr>
    </a:lvl7pPr>
    <a:lvl8pPr indent="1600200" defTabSz="457200">
      <a:lnSpc>
        <a:spcPct val="117999"/>
      </a:lnSpc>
      <a:defRPr sz="3000">
        <a:latin typeface="Helvetica Neue"/>
        <a:ea typeface="Helvetica Neue"/>
        <a:cs typeface="Helvetica Neue"/>
        <a:sym typeface="Helvetica Neue"/>
      </a:defRPr>
    </a:lvl8pPr>
    <a:lvl9pPr indent="1828800" defTabSz="457200">
      <a:lnSpc>
        <a:spcPct val="117999"/>
      </a:lnSpc>
      <a:defRPr sz="3000">
        <a:latin typeface="Helvetica Neue"/>
        <a:ea typeface="Helvetica Neue"/>
        <a:cs typeface="Helvetica Neue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ln/>
        </p:spPr>
        <p:txBody>
          <a:bodyPr/>
          <a:lstStyle/>
          <a:p>
            <a:fld id="{D8D75644-BAF6-4ED6-A78A-150A9C39D9F0}" type="slidenum">
              <a:rPr lang="en-US"/>
              <a:pPr/>
              <a:t>1</a:t>
            </a:fld>
            <a:endParaRPr lang="en-US"/>
          </a:p>
        </p:txBody>
      </p:sp>
      <p:sp>
        <p:nvSpPr>
          <p:cNvPr id="801177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C8F1F323-43A7-437B-9BC1-BA0C1ED9A8B3}" type="slidenum">
              <a:rPr lang="en-US" sz="1200">
                <a:solidFill>
                  <a:srgbClr val="000000"/>
                </a:solidFill>
                <a:cs typeface="Arial" charset="0"/>
              </a:rPr>
              <a:pPr algn="r"/>
              <a:t>1</a:t>
            </a:fld>
            <a:endParaRPr lang="en-US" sz="12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011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801178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6110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ln/>
        </p:spPr>
        <p:txBody>
          <a:bodyPr/>
          <a:lstStyle/>
          <a:p>
            <a:fld id="{1600B2FC-D829-434D-86AC-22D12AF2D893}" type="slidenum">
              <a:rPr lang="en-US"/>
              <a:pPr/>
              <a:t>10</a:t>
            </a:fld>
            <a:endParaRPr lang="en-US"/>
          </a:p>
        </p:txBody>
      </p:sp>
      <p:sp>
        <p:nvSpPr>
          <p:cNvPr id="801382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2F4DE869-5640-43D6-8F73-C9FCA8075AB5}" type="slidenum">
              <a:rPr lang="en-US" sz="1200">
                <a:solidFill>
                  <a:srgbClr val="000000"/>
                </a:solidFill>
                <a:cs typeface="Arial" charset="0"/>
              </a:rPr>
              <a:pPr algn="r"/>
              <a:t>10</a:t>
            </a:fld>
            <a:endParaRPr lang="en-US" sz="12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013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801382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5915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ln/>
        </p:spPr>
        <p:txBody>
          <a:bodyPr/>
          <a:lstStyle/>
          <a:p>
            <a:fld id="{D8D610F0-B1EC-449F-A814-D49F9A915685}" type="slidenum">
              <a:rPr lang="en-US"/>
              <a:pPr/>
              <a:t>11</a:t>
            </a:fld>
            <a:endParaRPr lang="en-US"/>
          </a:p>
        </p:txBody>
      </p:sp>
      <p:sp>
        <p:nvSpPr>
          <p:cNvPr id="801587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6469CF24-DC87-4ECB-8F35-B163B2160773}" type="slidenum">
              <a:rPr lang="en-US" sz="1200">
                <a:solidFill>
                  <a:srgbClr val="000000"/>
                </a:solidFill>
                <a:cs typeface="Arial" charset="0"/>
              </a:rPr>
              <a:pPr algn="r"/>
              <a:t>11</a:t>
            </a:fld>
            <a:endParaRPr lang="en-US" sz="12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015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80158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69458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ln/>
        </p:spPr>
        <p:txBody>
          <a:bodyPr/>
          <a:lstStyle/>
          <a:p>
            <a:fld id="{2D379CE1-826E-4783-919D-1E79DE8AD15B}" type="slidenum">
              <a:rPr lang="en-US"/>
              <a:pPr/>
              <a:t>12</a:t>
            </a:fld>
            <a:endParaRPr lang="en-US"/>
          </a:p>
        </p:txBody>
      </p:sp>
      <p:sp>
        <p:nvSpPr>
          <p:cNvPr id="801792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8ED5336C-40B9-4988-855B-005BD656BD1F}" type="slidenum">
              <a:rPr lang="en-US" sz="1200">
                <a:solidFill>
                  <a:srgbClr val="000000"/>
                </a:solidFill>
                <a:cs typeface="Arial" charset="0"/>
              </a:rPr>
              <a:pPr algn="r"/>
              <a:t>12</a:t>
            </a:fld>
            <a:endParaRPr lang="en-US" sz="12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017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80179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64122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ln/>
        </p:spPr>
        <p:txBody>
          <a:bodyPr/>
          <a:lstStyle/>
          <a:p>
            <a:fld id="{2D379CE1-826E-4783-919D-1E79DE8AD15B}" type="slidenum">
              <a:rPr lang="en-US"/>
              <a:pPr/>
              <a:t>13</a:t>
            </a:fld>
            <a:endParaRPr lang="en-US"/>
          </a:p>
        </p:txBody>
      </p:sp>
      <p:sp>
        <p:nvSpPr>
          <p:cNvPr id="801792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8ED5336C-40B9-4988-855B-005BD656BD1F}" type="slidenum">
              <a:rPr lang="en-US" sz="1200">
                <a:solidFill>
                  <a:srgbClr val="000000"/>
                </a:solidFill>
                <a:cs typeface="Arial" charset="0"/>
              </a:rPr>
              <a:pPr algn="r"/>
              <a:t>13</a:t>
            </a:fld>
            <a:endParaRPr lang="en-US" sz="12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017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80179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83487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ln/>
        </p:spPr>
        <p:txBody>
          <a:bodyPr/>
          <a:lstStyle/>
          <a:p>
            <a:fld id="{1600B2FC-D829-434D-86AC-22D12AF2D893}" type="slidenum">
              <a:rPr lang="en-US"/>
              <a:pPr/>
              <a:t>14</a:t>
            </a:fld>
            <a:endParaRPr lang="en-US"/>
          </a:p>
        </p:txBody>
      </p:sp>
      <p:sp>
        <p:nvSpPr>
          <p:cNvPr id="801382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2F4DE869-5640-43D6-8F73-C9FCA8075AB5}" type="slidenum">
              <a:rPr lang="en-US" sz="1200">
                <a:solidFill>
                  <a:srgbClr val="000000"/>
                </a:solidFill>
                <a:cs typeface="Arial" charset="0"/>
              </a:rPr>
              <a:pPr algn="r"/>
              <a:t>14</a:t>
            </a:fld>
            <a:endParaRPr lang="en-US" sz="12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013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801382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43596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ln/>
        </p:spPr>
        <p:txBody>
          <a:bodyPr/>
          <a:lstStyle/>
          <a:p>
            <a:fld id="{D8D610F0-B1EC-449F-A814-D49F9A915685}" type="slidenum">
              <a:rPr lang="en-US"/>
              <a:pPr/>
              <a:t>15</a:t>
            </a:fld>
            <a:endParaRPr lang="en-US"/>
          </a:p>
        </p:txBody>
      </p:sp>
      <p:sp>
        <p:nvSpPr>
          <p:cNvPr id="801587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6469CF24-DC87-4ECB-8F35-B163B2160773}" type="slidenum">
              <a:rPr lang="en-US" sz="1200">
                <a:solidFill>
                  <a:srgbClr val="000000"/>
                </a:solidFill>
                <a:cs typeface="Arial" charset="0"/>
              </a:rPr>
              <a:pPr algn="r"/>
              <a:t>15</a:t>
            </a:fld>
            <a:endParaRPr lang="en-US" sz="12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015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80158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71885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ln/>
        </p:spPr>
        <p:txBody>
          <a:bodyPr/>
          <a:lstStyle/>
          <a:p>
            <a:fld id="{1600B2FC-D829-434D-86AC-22D12AF2D893}" type="slidenum">
              <a:rPr lang="en-US"/>
              <a:pPr/>
              <a:t>16</a:t>
            </a:fld>
            <a:endParaRPr lang="en-US"/>
          </a:p>
        </p:txBody>
      </p:sp>
      <p:sp>
        <p:nvSpPr>
          <p:cNvPr id="801382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2F4DE869-5640-43D6-8F73-C9FCA8075AB5}" type="slidenum">
              <a:rPr lang="en-US" sz="1200">
                <a:solidFill>
                  <a:srgbClr val="000000"/>
                </a:solidFill>
                <a:cs typeface="Arial" charset="0"/>
              </a:rPr>
              <a:pPr algn="r"/>
              <a:t>16</a:t>
            </a:fld>
            <a:endParaRPr lang="en-US" sz="12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013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801382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44308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ln/>
        </p:spPr>
        <p:txBody>
          <a:bodyPr/>
          <a:lstStyle/>
          <a:p>
            <a:fld id="{D8D610F0-B1EC-449F-A814-D49F9A915685}" type="slidenum">
              <a:rPr lang="en-US"/>
              <a:pPr/>
              <a:t>17</a:t>
            </a:fld>
            <a:endParaRPr lang="en-US"/>
          </a:p>
        </p:txBody>
      </p:sp>
      <p:sp>
        <p:nvSpPr>
          <p:cNvPr id="801587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6469CF24-DC87-4ECB-8F35-B163B2160773}" type="slidenum">
              <a:rPr lang="en-US" sz="1200">
                <a:solidFill>
                  <a:srgbClr val="000000"/>
                </a:solidFill>
                <a:cs typeface="Arial" charset="0"/>
              </a:rPr>
              <a:pPr algn="r"/>
              <a:t>17</a:t>
            </a:fld>
            <a:endParaRPr lang="en-US" sz="12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015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80158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1477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ln/>
        </p:spPr>
        <p:txBody>
          <a:bodyPr/>
          <a:lstStyle/>
          <a:p>
            <a:fld id="{1600B2FC-D829-434D-86AC-22D12AF2D893}" type="slidenum">
              <a:rPr lang="en-US"/>
              <a:pPr/>
              <a:t>2</a:t>
            </a:fld>
            <a:endParaRPr lang="en-US"/>
          </a:p>
        </p:txBody>
      </p:sp>
      <p:sp>
        <p:nvSpPr>
          <p:cNvPr id="801382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2F4DE869-5640-43D6-8F73-C9FCA8075AB5}" type="slidenum">
              <a:rPr lang="en-US" sz="1200">
                <a:solidFill>
                  <a:srgbClr val="000000"/>
                </a:solidFill>
                <a:cs typeface="Arial" charset="0"/>
              </a:rPr>
              <a:pPr algn="r"/>
              <a:t>2</a:t>
            </a:fld>
            <a:endParaRPr lang="en-US" sz="12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013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801382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7975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ln/>
        </p:spPr>
        <p:txBody>
          <a:bodyPr/>
          <a:lstStyle/>
          <a:p>
            <a:fld id="{D8D610F0-B1EC-449F-A814-D49F9A915685}" type="slidenum">
              <a:rPr lang="en-US"/>
              <a:pPr/>
              <a:t>3</a:t>
            </a:fld>
            <a:endParaRPr lang="en-US"/>
          </a:p>
        </p:txBody>
      </p:sp>
      <p:sp>
        <p:nvSpPr>
          <p:cNvPr id="801587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6469CF24-DC87-4ECB-8F35-B163B2160773}" type="slidenum">
              <a:rPr lang="en-US" sz="1200">
                <a:solidFill>
                  <a:srgbClr val="000000"/>
                </a:solidFill>
                <a:cs typeface="Arial" charset="0"/>
              </a:rPr>
              <a:pPr algn="r"/>
              <a:t>3</a:t>
            </a:fld>
            <a:endParaRPr lang="en-US" sz="12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015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80158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4679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ln/>
        </p:spPr>
        <p:txBody>
          <a:bodyPr/>
          <a:lstStyle/>
          <a:p>
            <a:fld id="{2D379CE1-826E-4783-919D-1E79DE8AD15B}" type="slidenum">
              <a:rPr lang="en-US"/>
              <a:pPr/>
              <a:t>4</a:t>
            </a:fld>
            <a:endParaRPr lang="en-US"/>
          </a:p>
        </p:txBody>
      </p:sp>
      <p:sp>
        <p:nvSpPr>
          <p:cNvPr id="801792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8ED5336C-40B9-4988-855B-005BD656BD1F}" type="slidenum">
              <a:rPr lang="en-US" sz="1200">
                <a:solidFill>
                  <a:srgbClr val="000000"/>
                </a:solidFill>
                <a:cs typeface="Arial" charset="0"/>
              </a:rPr>
              <a:pPr algn="r"/>
              <a:t>4</a:t>
            </a:fld>
            <a:endParaRPr lang="en-US" sz="12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017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80179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0902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ln/>
        </p:spPr>
        <p:txBody>
          <a:bodyPr/>
          <a:lstStyle/>
          <a:p>
            <a:fld id="{A97BCC41-FF7D-43BF-96E2-CD04F7B561C8}" type="slidenum">
              <a:rPr lang="en-US"/>
              <a:pPr/>
              <a:t>5</a:t>
            </a:fld>
            <a:endParaRPr lang="en-US"/>
          </a:p>
        </p:txBody>
      </p:sp>
      <p:sp>
        <p:nvSpPr>
          <p:cNvPr id="801997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22A1A67-2FCE-412F-B2C7-1C59A959704E}" type="slidenum">
              <a:rPr lang="en-US" sz="1200">
                <a:solidFill>
                  <a:srgbClr val="000000"/>
                </a:solidFill>
                <a:cs typeface="Arial" charset="0"/>
              </a:rPr>
              <a:pPr algn="r"/>
              <a:t>5</a:t>
            </a:fld>
            <a:endParaRPr lang="en-US" sz="12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019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80199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7378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ln/>
        </p:spPr>
        <p:txBody>
          <a:bodyPr/>
          <a:lstStyle/>
          <a:p>
            <a:fld id="{1600B2FC-D829-434D-86AC-22D12AF2D893}" type="slidenum">
              <a:rPr lang="en-US"/>
              <a:pPr/>
              <a:t>6</a:t>
            </a:fld>
            <a:endParaRPr lang="en-US"/>
          </a:p>
        </p:txBody>
      </p:sp>
      <p:sp>
        <p:nvSpPr>
          <p:cNvPr id="801382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2F4DE869-5640-43D6-8F73-C9FCA8075AB5}" type="slidenum">
              <a:rPr lang="en-US" sz="1200">
                <a:solidFill>
                  <a:srgbClr val="000000"/>
                </a:solidFill>
                <a:cs typeface="Arial" charset="0"/>
              </a:rPr>
              <a:pPr algn="r"/>
              <a:t>6</a:t>
            </a:fld>
            <a:endParaRPr lang="en-US" sz="12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013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801382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5108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ln/>
        </p:spPr>
        <p:txBody>
          <a:bodyPr/>
          <a:lstStyle/>
          <a:p>
            <a:fld id="{D8D610F0-B1EC-449F-A814-D49F9A915685}" type="slidenum">
              <a:rPr lang="en-US"/>
              <a:pPr/>
              <a:t>7</a:t>
            </a:fld>
            <a:endParaRPr lang="en-US"/>
          </a:p>
        </p:txBody>
      </p:sp>
      <p:sp>
        <p:nvSpPr>
          <p:cNvPr id="801587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6469CF24-DC87-4ECB-8F35-B163B2160773}" type="slidenum">
              <a:rPr lang="en-US" sz="1200">
                <a:solidFill>
                  <a:srgbClr val="000000"/>
                </a:solidFill>
                <a:cs typeface="Arial" charset="0"/>
              </a:rPr>
              <a:pPr algn="r"/>
              <a:t>7</a:t>
            </a:fld>
            <a:endParaRPr lang="en-US" sz="12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015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80158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6644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ln/>
        </p:spPr>
        <p:txBody>
          <a:bodyPr/>
          <a:lstStyle/>
          <a:p>
            <a:fld id="{2D379CE1-826E-4783-919D-1E79DE8AD15B}" type="slidenum">
              <a:rPr lang="en-US"/>
              <a:pPr/>
              <a:t>8</a:t>
            </a:fld>
            <a:endParaRPr lang="en-US"/>
          </a:p>
        </p:txBody>
      </p:sp>
      <p:sp>
        <p:nvSpPr>
          <p:cNvPr id="801792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8ED5336C-40B9-4988-855B-005BD656BD1F}" type="slidenum">
              <a:rPr lang="en-US" sz="1200">
                <a:solidFill>
                  <a:srgbClr val="000000"/>
                </a:solidFill>
                <a:cs typeface="Arial" charset="0"/>
              </a:rPr>
              <a:pPr algn="r"/>
              <a:t>8</a:t>
            </a:fld>
            <a:endParaRPr lang="en-US" sz="12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017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80179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1210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ln/>
        </p:spPr>
        <p:txBody>
          <a:bodyPr/>
          <a:lstStyle/>
          <a:p>
            <a:fld id="{A97BCC41-FF7D-43BF-96E2-CD04F7B561C8}" type="slidenum">
              <a:rPr lang="en-US"/>
              <a:pPr/>
              <a:t>9</a:t>
            </a:fld>
            <a:endParaRPr lang="en-US"/>
          </a:p>
        </p:txBody>
      </p:sp>
      <p:sp>
        <p:nvSpPr>
          <p:cNvPr id="801997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22A1A67-2FCE-412F-B2C7-1C59A959704E}" type="slidenum">
              <a:rPr lang="en-US" sz="1200">
                <a:solidFill>
                  <a:srgbClr val="000000"/>
                </a:solidFill>
                <a:cs typeface="Arial" charset="0"/>
              </a:rPr>
              <a:pPr algn="r"/>
              <a:t>9</a:t>
            </a:fld>
            <a:endParaRPr lang="en-US" sz="12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019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80199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1013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>
            <a:spLocks noGrp="1"/>
          </p:cNvSpPr>
          <p:nvPr>
            <p:ph type="title"/>
          </p:nvPr>
        </p:nvSpPr>
        <p:spPr>
          <a:xfrm>
            <a:off x="4833937" y="9447609"/>
            <a:ext cx="14716126" cy="2000251"/>
          </a:xfrm>
          <a:prstGeom prst="rect">
            <a:avLst/>
          </a:prstGeom>
        </p:spPr>
        <p:txBody>
          <a:bodyPr anchor="b"/>
          <a:lstStyle/>
          <a:p>
            <a:pPr lvl="0">
              <a:defRPr sz="1800"/>
            </a:pPr>
            <a:r>
              <a:rPr sz="11200"/>
              <a:t>Title Text</a:t>
            </a:r>
          </a:p>
        </p:txBody>
      </p:sp>
      <p:sp>
        <p:nvSpPr>
          <p:cNvPr id="9" name="Shape 9"/>
          <p:cNvSpPr>
            <a:spLocks noGrp="1"/>
          </p:cNvSpPr>
          <p:nvPr>
            <p:ph type="body" idx="1"/>
          </p:nvPr>
        </p:nvSpPr>
        <p:spPr>
          <a:xfrm>
            <a:off x="4833937" y="11519296"/>
            <a:ext cx="14716126" cy="1589486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4400"/>
            </a:lvl1pPr>
            <a:lvl2pPr marL="0" indent="228600" algn="ctr">
              <a:spcBef>
                <a:spcPts val="0"/>
              </a:spcBef>
              <a:buSzTx/>
              <a:buNone/>
              <a:defRPr sz="4400"/>
            </a:lvl2pPr>
            <a:lvl3pPr marL="0" indent="457200" algn="ctr">
              <a:spcBef>
                <a:spcPts val="0"/>
              </a:spcBef>
              <a:buSzTx/>
              <a:buNone/>
              <a:defRPr sz="4400"/>
            </a:lvl3pPr>
            <a:lvl4pPr marL="0" indent="685800" algn="ctr">
              <a:spcBef>
                <a:spcPts val="0"/>
              </a:spcBef>
              <a:buSzTx/>
              <a:buNone/>
              <a:defRPr sz="4400"/>
            </a:lvl4pPr>
            <a:lvl5pPr marL="0" indent="914400" algn="ctr">
              <a:spcBef>
                <a:spcPts val="0"/>
              </a:spcBef>
              <a:buSzTx/>
              <a:buNone/>
              <a:defRPr sz="4400"/>
            </a:lvl5pPr>
          </a:lstStyle>
          <a:p>
            <a:pPr lvl="0">
              <a:defRPr sz="1800"/>
            </a:pPr>
            <a:r>
              <a:rPr sz="4400"/>
              <a:t>Body Level One</a:t>
            </a:r>
          </a:p>
          <a:p>
            <a:pPr lvl="1">
              <a:defRPr sz="1800"/>
            </a:pPr>
            <a:r>
              <a:rPr sz="4400"/>
              <a:t>Body Level Two</a:t>
            </a:r>
          </a:p>
          <a:p>
            <a:pPr lvl="2">
              <a:defRPr sz="1800"/>
            </a:pPr>
            <a:r>
              <a:rPr sz="4400"/>
              <a:t>Body Level Three</a:t>
            </a:r>
          </a:p>
          <a:p>
            <a:pPr lvl="3">
              <a:defRPr sz="1800"/>
            </a:pPr>
            <a:r>
              <a:rPr sz="4400"/>
              <a:t>Body Level Four</a:t>
            </a:r>
          </a:p>
          <a:p>
            <a:pPr lvl="4">
              <a:defRPr sz="1800"/>
            </a:pPr>
            <a:r>
              <a:rPr sz="4400"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2389426161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20146478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59883232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219200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542EFBD0-6756-4F05-8BE7-A3A79BD1F416}" type="datetime1">
              <a:rPr lang="en-US" smtClean="0"/>
              <a:pPr/>
              <a:t>3/26/2018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331200" y="12712701"/>
            <a:ext cx="7721600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7475200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ECEA6118-0A97-439C-BD99-649F9D2A16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3410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4260851"/>
            <a:ext cx="20726400" cy="29400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57600" y="7772400"/>
            <a:ext cx="17068800" cy="3505200"/>
          </a:xfrm>
        </p:spPr>
        <p:txBody>
          <a:bodyPr/>
          <a:lstStyle>
            <a:lvl1pPr marL="0" indent="0" algn="ctr">
              <a:buNone/>
              <a:defRPr/>
            </a:lvl1pPr>
            <a:lvl2pPr marL="914400" indent="0" algn="ctr">
              <a:buNone/>
              <a:defRPr/>
            </a:lvl2pPr>
            <a:lvl3pPr marL="1828800" indent="0" algn="ctr">
              <a:buNone/>
              <a:defRPr/>
            </a:lvl3pPr>
            <a:lvl4pPr marL="2743200" indent="0" algn="ctr">
              <a:buNone/>
              <a:defRPr/>
            </a:lvl4pPr>
            <a:lvl5pPr marL="3657600" indent="0" algn="ctr">
              <a:buNone/>
              <a:defRPr/>
            </a:lvl5pPr>
            <a:lvl6pPr marL="4572000" indent="0" algn="ctr">
              <a:buNone/>
              <a:defRPr/>
            </a:lvl6pPr>
            <a:lvl7pPr marL="5486400" indent="0" algn="ctr">
              <a:buNone/>
              <a:defRPr/>
            </a:lvl7pPr>
            <a:lvl8pPr marL="6400800" indent="0" algn="ctr">
              <a:buNone/>
              <a:defRPr/>
            </a:lvl8pPr>
            <a:lvl9pPr marL="73152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200" y="12490450"/>
            <a:ext cx="5689600" cy="9525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1200" y="12490450"/>
            <a:ext cx="7721600" cy="9525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5200" y="12490450"/>
            <a:ext cx="5689600" cy="9525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7540CBC-D4EA-430D-8CA8-89635F2A47F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7564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19600" y="8928056"/>
            <a:ext cx="18288000" cy="3282980"/>
          </a:xfrm>
        </p:spPr>
        <p:txBody>
          <a:bodyPr wrap="none" anchor="t">
            <a:normAutofit/>
          </a:bodyPr>
          <a:lstStyle>
            <a:lvl1pPr algn="r">
              <a:defRPr sz="19200" b="0" spc="-6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19598" y="7388751"/>
            <a:ext cx="18288000" cy="1508050"/>
          </a:xfrm>
        </p:spPr>
        <p:txBody>
          <a:bodyPr anchor="b">
            <a:normAutofit/>
          </a:bodyPr>
          <a:lstStyle>
            <a:lvl1pPr marL="0" indent="0" algn="r">
              <a:buNone/>
              <a:defRPr sz="64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914400" indent="0" algn="ctr">
              <a:buNone/>
              <a:defRPr sz="4000"/>
            </a:lvl2pPr>
            <a:lvl3pPr marL="1828800" indent="0" algn="ctr">
              <a:buNone/>
              <a:defRPr sz="3600"/>
            </a:lvl3pPr>
            <a:lvl4pPr marL="2743200" indent="0" algn="ctr">
              <a:buNone/>
              <a:defRPr sz="3200"/>
            </a:lvl4pPr>
            <a:lvl5pPr marL="3657600" indent="0" algn="ctr">
              <a:buNone/>
              <a:defRPr sz="3200"/>
            </a:lvl5pPr>
            <a:lvl6pPr marL="4572000" indent="0" algn="ctr">
              <a:buNone/>
              <a:defRPr sz="3200"/>
            </a:lvl6pPr>
            <a:lvl7pPr marL="5486400" indent="0" algn="ctr">
              <a:buNone/>
              <a:defRPr sz="3200"/>
            </a:lvl7pPr>
            <a:lvl8pPr marL="6400800" indent="0" algn="ctr">
              <a:buNone/>
              <a:defRPr sz="3200"/>
            </a:lvl8pPr>
            <a:lvl9pPr marL="7315200" indent="0" algn="ctr">
              <a:buNone/>
              <a:defRPr sz="3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3/26/2018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38766781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3/26/2018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19570256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1709064" y="8928056"/>
            <a:ext cx="18288000" cy="3282980"/>
          </a:xfrm>
        </p:spPr>
        <p:txBody>
          <a:bodyPr wrap="none" anchor="t">
            <a:normAutofit/>
          </a:bodyPr>
          <a:lstStyle>
            <a:lvl1pPr algn="l">
              <a:defRPr sz="19200" b="0" spc="-6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1709064" y="7387349"/>
            <a:ext cx="18288000" cy="1508050"/>
          </a:xfrm>
        </p:spPr>
        <p:txBody>
          <a:bodyPr anchor="b">
            <a:normAutofit/>
          </a:bodyPr>
          <a:lstStyle>
            <a:lvl1pPr marL="0" indent="0" algn="l">
              <a:buNone/>
              <a:defRPr sz="64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914400" indent="0" algn="ctr">
              <a:buNone/>
              <a:defRPr sz="4000"/>
            </a:lvl2pPr>
            <a:lvl3pPr marL="1828800" indent="0" algn="ctr">
              <a:buNone/>
              <a:defRPr sz="3600"/>
            </a:lvl3pPr>
            <a:lvl4pPr marL="2743200" indent="0" algn="ctr">
              <a:buNone/>
              <a:defRPr sz="3200"/>
            </a:lvl4pPr>
            <a:lvl5pPr marL="3657600" indent="0" algn="ctr">
              <a:buNone/>
              <a:defRPr sz="3200"/>
            </a:lvl5pPr>
            <a:lvl6pPr marL="4572000" indent="0" algn="ctr">
              <a:buNone/>
              <a:defRPr sz="3200"/>
            </a:lvl6pPr>
            <a:lvl7pPr marL="5486400" indent="0" algn="ctr">
              <a:buNone/>
              <a:defRPr sz="3200"/>
            </a:lvl7pPr>
            <a:lvl8pPr marL="6400800" indent="0" algn="ctr">
              <a:buNone/>
              <a:defRPr sz="3200"/>
            </a:lvl8pPr>
            <a:lvl9pPr marL="7315200" indent="0" algn="ctr">
              <a:buNone/>
              <a:defRPr sz="3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3/26/2018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8454501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40000" y="3651250"/>
            <a:ext cx="10050432" cy="87026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39680" y="3651250"/>
            <a:ext cx="10067920" cy="87026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3/26/2018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7120058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730251"/>
            <a:ext cx="21031200" cy="265112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40000" y="3362326"/>
            <a:ext cx="10050432" cy="1647824"/>
          </a:xfrm>
        </p:spPr>
        <p:txBody>
          <a:bodyPr anchor="b"/>
          <a:lstStyle>
            <a:lvl1pPr marL="0" indent="0">
              <a:buNone/>
              <a:defRPr sz="48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40000" y="5010150"/>
            <a:ext cx="10050432" cy="73691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639680" y="3362326"/>
            <a:ext cx="10071096" cy="1647824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48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639680" y="5010150"/>
            <a:ext cx="10071096" cy="73691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3/26/2018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311598270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3/26/2018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4222058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4833937" y="4536281"/>
            <a:ext cx="14716126" cy="4643438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11200"/>
              <a:t>Title Text</a:t>
            </a:r>
          </a:p>
        </p:txBody>
      </p:sp>
    </p:spTree>
    <p:extLst>
      <p:ext uri="{BB962C8B-B14F-4D97-AF65-F5344CB8AC3E}">
        <p14:creationId xmlns:p14="http://schemas.microsoft.com/office/powerpoint/2010/main" val="3649143114"/>
      </p:ext>
    </p:extLst>
  </p:cSld>
  <p:clrMapOvr>
    <a:masterClrMapping/>
  </p:clrMapOvr>
  <p:transition spd="med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3/26/2018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132895990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7" y="914400"/>
            <a:ext cx="7864474" cy="32004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66376" y="1974851"/>
            <a:ext cx="12344400" cy="97472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001" y="4114800"/>
            <a:ext cx="7304050" cy="7623176"/>
          </a:xfrm>
        </p:spPr>
        <p:txBody>
          <a:bodyPr/>
          <a:lstStyle>
            <a:lvl1pPr marL="0" indent="0">
              <a:buNone/>
              <a:defRPr sz="32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3/26/2018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278101195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7" y="914400"/>
            <a:ext cx="7864474" cy="32004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366376" y="1974851"/>
            <a:ext cx="12344400" cy="9747250"/>
          </a:xfrm>
        </p:spPr>
        <p:txBody>
          <a:bodyPr anchor="t"/>
          <a:lstStyle>
            <a:lvl1pPr marL="0" indent="0">
              <a:buNone/>
              <a:defRPr sz="6400"/>
            </a:lvl1pPr>
            <a:lvl2pPr marL="914400" indent="0">
              <a:buNone/>
              <a:defRPr sz="5600"/>
            </a:lvl2pPr>
            <a:lvl3pPr marL="1828800" indent="0">
              <a:buNone/>
              <a:defRPr sz="4800"/>
            </a:lvl3pPr>
            <a:lvl4pPr marL="2743200" indent="0">
              <a:buNone/>
              <a:defRPr sz="4000"/>
            </a:lvl4pPr>
            <a:lvl5pPr marL="3657600" indent="0">
              <a:buNone/>
              <a:defRPr sz="4000"/>
            </a:lvl5pPr>
            <a:lvl6pPr marL="4572000" indent="0">
              <a:buNone/>
              <a:defRPr sz="4000"/>
            </a:lvl6pPr>
            <a:lvl7pPr marL="5486400" indent="0">
              <a:buNone/>
              <a:defRPr sz="4000"/>
            </a:lvl7pPr>
            <a:lvl8pPr marL="6400800" indent="0">
              <a:buNone/>
              <a:defRPr sz="4000"/>
            </a:lvl8pPr>
            <a:lvl9pPr marL="7315200" indent="0">
              <a:buNone/>
              <a:defRPr sz="4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001" y="4114800"/>
            <a:ext cx="7304050" cy="7623176"/>
          </a:xfrm>
        </p:spPr>
        <p:txBody>
          <a:bodyPr/>
          <a:lstStyle>
            <a:lvl1pPr marL="0" indent="0">
              <a:buNone/>
              <a:defRPr sz="32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3/26/2018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259365703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8734321"/>
            <a:ext cx="21031200" cy="163871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679576" y="1974851"/>
            <a:ext cx="21031200" cy="6759470"/>
          </a:xfrm>
        </p:spPr>
        <p:txBody>
          <a:bodyPr anchor="t"/>
          <a:lstStyle>
            <a:lvl1pPr marL="0" indent="0">
              <a:buNone/>
              <a:defRPr sz="6400"/>
            </a:lvl1pPr>
            <a:lvl2pPr marL="914400" indent="0">
              <a:buNone/>
              <a:defRPr sz="5600"/>
            </a:lvl2pPr>
            <a:lvl3pPr marL="1828800" indent="0">
              <a:buNone/>
              <a:defRPr sz="4800"/>
            </a:lvl3pPr>
            <a:lvl4pPr marL="2743200" indent="0">
              <a:buNone/>
              <a:defRPr sz="4000"/>
            </a:lvl4pPr>
            <a:lvl5pPr marL="3657600" indent="0">
              <a:buNone/>
              <a:defRPr sz="4000"/>
            </a:lvl5pPr>
            <a:lvl6pPr marL="4572000" indent="0">
              <a:buNone/>
              <a:defRPr sz="4000"/>
            </a:lvl6pPr>
            <a:lvl7pPr marL="5486400" indent="0">
              <a:buNone/>
              <a:defRPr sz="4000"/>
            </a:lvl7pPr>
            <a:lvl8pPr marL="6400800" indent="0">
              <a:buNone/>
              <a:defRPr sz="4000"/>
            </a:lvl8pPr>
            <a:lvl9pPr marL="7315200" indent="0">
              <a:buNone/>
              <a:defRPr sz="4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10373032"/>
            <a:ext cx="21028024" cy="1364944"/>
          </a:xfrm>
        </p:spPr>
        <p:txBody>
          <a:bodyPr/>
          <a:lstStyle>
            <a:lvl1pPr marL="0" indent="0">
              <a:buNone/>
              <a:defRPr sz="32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3/26/2018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325133034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730250"/>
            <a:ext cx="21031200" cy="7068688"/>
          </a:xfrm>
        </p:spPr>
        <p:txBody>
          <a:bodyPr anchor="ctr"/>
          <a:lstStyle>
            <a:lvl1pPr>
              <a:defRPr sz="6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8978798"/>
            <a:ext cx="21028024" cy="3003652"/>
          </a:xfrm>
        </p:spPr>
        <p:txBody>
          <a:bodyPr anchor="ctr"/>
          <a:lstStyle>
            <a:lvl1pPr marL="0" indent="0">
              <a:buNone/>
              <a:defRPr sz="3200"/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3/26/2018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173778530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2424" y="730250"/>
            <a:ext cx="18605504" cy="5985808"/>
          </a:xfrm>
        </p:spPr>
        <p:txBody>
          <a:bodyPr anchor="ctr"/>
          <a:lstStyle>
            <a:lvl1pPr>
              <a:defRPr sz="8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3441289" y="6731114"/>
            <a:ext cx="17504598" cy="1097936"/>
          </a:xfrm>
        </p:spPr>
        <p:txBody>
          <a:bodyPr anchor="t">
            <a:normAutofit/>
          </a:bodyPr>
          <a:lstStyle>
            <a:lvl1pPr marL="0" indent="0">
              <a:buNone/>
              <a:defRPr sz="2800"/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6400" y="9003458"/>
            <a:ext cx="21024848" cy="2978992"/>
          </a:xfrm>
        </p:spPr>
        <p:txBody>
          <a:bodyPr anchor="ctr">
            <a:normAutofit/>
          </a:bodyPr>
          <a:lstStyle>
            <a:lvl1pPr marL="0" indent="0">
              <a:buNone/>
              <a:defRPr sz="3200"/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3/26/2018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22088" y="1573648"/>
            <a:ext cx="1219200" cy="1169552"/>
          </a:xfrm>
          <a:prstGeom prst="rect">
            <a:avLst/>
          </a:prstGeom>
        </p:spPr>
        <p:txBody>
          <a:bodyPr vert="horz" lIns="182880" tIns="91440" rIns="182880" bIns="9144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r>
              <a:rPr lang="en-US" sz="16000" dirty="0">
                <a:solidFill>
                  <a:prstClr val="white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0875624" y="5486400"/>
            <a:ext cx="1219200" cy="1169552"/>
          </a:xfrm>
          <a:prstGeom prst="rect">
            <a:avLst/>
          </a:prstGeom>
        </p:spPr>
        <p:txBody>
          <a:bodyPr vert="horz" lIns="182880" tIns="91440" rIns="182880" bIns="9144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en-US" sz="16000" dirty="0">
                <a:solidFill>
                  <a:prstClr val="white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143216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4653935"/>
            <a:ext cx="21031200" cy="5023670"/>
          </a:xfrm>
        </p:spPr>
        <p:txBody>
          <a:bodyPr anchor="b">
            <a:normAutofit/>
          </a:bodyPr>
          <a:lstStyle>
            <a:lvl1pPr>
              <a:defRPr sz="10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9701162"/>
            <a:ext cx="21028024" cy="2281288"/>
          </a:xfrm>
        </p:spPr>
        <p:txBody>
          <a:bodyPr anchor="t"/>
          <a:lstStyle>
            <a:lvl1pPr marL="0" indent="0">
              <a:buNone/>
              <a:defRPr sz="3200"/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3/26/2018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300682302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676400" y="730251"/>
            <a:ext cx="21031200" cy="265112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2674564" y="3771900"/>
            <a:ext cx="5893732" cy="1152524"/>
          </a:xfrm>
        </p:spPr>
        <p:txBody>
          <a:bodyPr anchor="b">
            <a:noAutofit/>
          </a:bodyPr>
          <a:lstStyle>
            <a:lvl1pPr marL="0" indent="0">
              <a:buNone/>
              <a:defRPr sz="48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2713596" y="5143500"/>
            <a:ext cx="5854700" cy="7178676"/>
          </a:xfrm>
        </p:spPr>
        <p:txBody>
          <a:bodyPr anchor="t">
            <a:normAutofit/>
          </a:bodyPr>
          <a:lstStyle>
            <a:lvl1pPr marL="0" indent="0">
              <a:buNone/>
              <a:defRPr sz="2800"/>
            </a:lvl1pPr>
            <a:lvl2pPr marL="914400" indent="0">
              <a:buNone/>
              <a:defRPr sz="2400"/>
            </a:lvl2pPr>
            <a:lvl3pPr marL="1828800" indent="0">
              <a:buNone/>
              <a:defRPr sz="2000"/>
            </a:lvl3pPr>
            <a:lvl4pPr marL="2743200" indent="0">
              <a:buNone/>
              <a:defRPr sz="1800"/>
            </a:lvl4pPr>
            <a:lvl5pPr marL="3657600" indent="0">
              <a:buNone/>
              <a:defRPr sz="1800"/>
            </a:lvl5pPr>
            <a:lvl6pPr marL="4572000" indent="0">
              <a:buNone/>
              <a:defRPr sz="1800"/>
            </a:lvl6pPr>
            <a:lvl7pPr marL="5486400" indent="0">
              <a:buNone/>
              <a:defRPr sz="1800"/>
            </a:lvl7pPr>
            <a:lvl8pPr marL="6400800" indent="0">
              <a:buNone/>
              <a:defRPr sz="1800"/>
            </a:lvl8pPr>
            <a:lvl9pPr marL="7315200" indent="0">
              <a:buNone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175989" y="3771900"/>
            <a:ext cx="5872482" cy="1152524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48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9154882" y="5143500"/>
            <a:ext cx="5893588" cy="7178676"/>
          </a:xfrm>
        </p:spPr>
        <p:txBody>
          <a:bodyPr anchor="t">
            <a:normAutofit/>
          </a:bodyPr>
          <a:lstStyle>
            <a:lvl1pPr marL="0" indent="0">
              <a:buNone/>
              <a:defRPr sz="2800"/>
            </a:lvl1pPr>
            <a:lvl2pPr marL="914400" indent="0">
              <a:buNone/>
              <a:defRPr sz="2400"/>
            </a:lvl2pPr>
            <a:lvl3pPr marL="1828800" indent="0">
              <a:buNone/>
              <a:defRPr sz="2000"/>
            </a:lvl3pPr>
            <a:lvl4pPr marL="2743200" indent="0">
              <a:buNone/>
              <a:defRPr sz="1800"/>
            </a:lvl4pPr>
            <a:lvl5pPr marL="3657600" indent="0">
              <a:buNone/>
              <a:defRPr sz="1800"/>
            </a:lvl5pPr>
            <a:lvl6pPr marL="4572000" indent="0">
              <a:buNone/>
              <a:defRPr sz="1800"/>
            </a:lvl6pPr>
            <a:lvl7pPr marL="5486400" indent="0">
              <a:buNone/>
              <a:defRPr sz="1800"/>
            </a:lvl7pPr>
            <a:lvl8pPr marL="6400800" indent="0">
              <a:buNone/>
              <a:defRPr sz="1800"/>
            </a:lvl8pPr>
            <a:lvl9pPr marL="7315200" indent="0">
              <a:buNone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15658071" y="3771900"/>
            <a:ext cx="5864226" cy="1152524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48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15658071" y="5143500"/>
            <a:ext cx="5864226" cy="7178676"/>
          </a:xfrm>
        </p:spPr>
        <p:txBody>
          <a:bodyPr anchor="t">
            <a:normAutofit/>
          </a:bodyPr>
          <a:lstStyle>
            <a:lvl1pPr marL="0" indent="0">
              <a:buNone/>
              <a:defRPr sz="2800"/>
            </a:lvl1pPr>
            <a:lvl2pPr marL="914400" indent="0">
              <a:buNone/>
              <a:defRPr sz="2400"/>
            </a:lvl2pPr>
            <a:lvl3pPr marL="1828800" indent="0">
              <a:buNone/>
              <a:defRPr sz="2000"/>
            </a:lvl3pPr>
            <a:lvl4pPr marL="2743200" indent="0">
              <a:buNone/>
              <a:defRPr sz="1800"/>
            </a:lvl4pPr>
            <a:lvl5pPr marL="3657600" indent="0">
              <a:buNone/>
              <a:defRPr sz="1800"/>
            </a:lvl5pPr>
            <a:lvl6pPr marL="4572000" indent="0">
              <a:buNone/>
              <a:defRPr sz="1800"/>
            </a:lvl6pPr>
            <a:lvl7pPr marL="5486400" indent="0">
              <a:buNone/>
              <a:defRPr sz="1800"/>
            </a:lvl7pPr>
            <a:lvl8pPr marL="6400800" indent="0">
              <a:buNone/>
              <a:defRPr sz="1800"/>
            </a:lvl8pPr>
            <a:lvl9pPr marL="7315200" indent="0">
              <a:buNone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3/26/2018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2615228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676400" y="730251"/>
            <a:ext cx="21031200" cy="265112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2664170" y="8595006"/>
            <a:ext cx="5880100" cy="1152524"/>
          </a:xfrm>
        </p:spPr>
        <p:txBody>
          <a:bodyPr anchor="b">
            <a:noAutofit/>
          </a:bodyPr>
          <a:lstStyle>
            <a:lvl1pPr marL="0" indent="0">
              <a:buNone/>
              <a:defRPr sz="4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2664170" y="4512708"/>
            <a:ext cx="5880100" cy="3048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3200"/>
            </a:lvl1pPr>
            <a:lvl2pPr marL="914400" indent="0">
              <a:buNone/>
              <a:defRPr sz="3200"/>
            </a:lvl2pPr>
            <a:lvl3pPr marL="1828800" indent="0">
              <a:buNone/>
              <a:defRPr sz="3200"/>
            </a:lvl3pPr>
            <a:lvl4pPr marL="2743200" indent="0">
              <a:buNone/>
              <a:defRPr sz="3200"/>
            </a:lvl4pPr>
            <a:lvl5pPr marL="3657600" indent="0">
              <a:buNone/>
              <a:defRPr sz="3200"/>
            </a:lvl5pPr>
            <a:lvl6pPr marL="4572000" indent="0">
              <a:buNone/>
              <a:defRPr sz="3200"/>
            </a:lvl6pPr>
            <a:lvl7pPr marL="5486400" indent="0">
              <a:buNone/>
              <a:defRPr sz="3200"/>
            </a:lvl7pPr>
            <a:lvl8pPr marL="6400800" indent="0">
              <a:buNone/>
              <a:defRPr sz="3200"/>
            </a:lvl8pPr>
            <a:lvl9pPr marL="7315200" indent="0">
              <a:buNone/>
              <a:defRPr sz="3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2664170" y="9747531"/>
            <a:ext cx="5880100" cy="1318378"/>
          </a:xfrm>
        </p:spPr>
        <p:txBody>
          <a:bodyPr anchor="t">
            <a:normAutofit/>
          </a:bodyPr>
          <a:lstStyle>
            <a:lvl1pPr marL="0" indent="0">
              <a:buNone/>
              <a:defRPr sz="2800"/>
            </a:lvl1pPr>
            <a:lvl2pPr marL="914400" indent="0">
              <a:buNone/>
              <a:defRPr sz="2400"/>
            </a:lvl2pPr>
            <a:lvl3pPr marL="1828800" indent="0">
              <a:buNone/>
              <a:defRPr sz="2000"/>
            </a:lvl3pPr>
            <a:lvl4pPr marL="2743200" indent="0">
              <a:buNone/>
              <a:defRPr sz="1800"/>
            </a:lvl4pPr>
            <a:lvl5pPr marL="3657600" indent="0">
              <a:buNone/>
              <a:defRPr sz="1800"/>
            </a:lvl5pPr>
            <a:lvl6pPr marL="4572000" indent="0">
              <a:buNone/>
              <a:defRPr sz="1800"/>
            </a:lvl6pPr>
            <a:lvl7pPr marL="5486400" indent="0">
              <a:buNone/>
              <a:defRPr sz="1800"/>
            </a:lvl7pPr>
            <a:lvl8pPr marL="6400800" indent="0">
              <a:buNone/>
              <a:defRPr sz="1800"/>
            </a:lvl8pPr>
            <a:lvl9pPr marL="7315200" indent="0">
              <a:buNone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137995" y="8595006"/>
            <a:ext cx="5861050" cy="1152524"/>
          </a:xfrm>
        </p:spPr>
        <p:txBody>
          <a:bodyPr anchor="b">
            <a:noAutofit/>
          </a:bodyPr>
          <a:lstStyle>
            <a:lvl1pPr marL="0" indent="0">
              <a:buNone/>
              <a:defRPr sz="4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9137993" y="4512708"/>
            <a:ext cx="5861050" cy="3048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3200"/>
            </a:lvl1pPr>
            <a:lvl2pPr marL="914400" indent="0">
              <a:buNone/>
              <a:defRPr sz="3200"/>
            </a:lvl2pPr>
            <a:lvl3pPr marL="1828800" indent="0">
              <a:buNone/>
              <a:defRPr sz="3200"/>
            </a:lvl3pPr>
            <a:lvl4pPr marL="2743200" indent="0">
              <a:buNone/>
              <a:defRPr sz="3200"/>
            </a:lvl4pPr>
            <a:lvl5pPr marL="3657600" indent="0">
              <a:buNone/>
              <a:defRPr sz="3200"/>
            </a:lvl5pPr>
            <a:lvl6pPr marL="4572000" indent="0">
              <a:buNone/>
              <a:defRPr sz="3200"/>
            </a:lvl6pPr>
            <a:lvl7pPr marL="5486400" indent="0">
              <a:buNone/>
              <a:defRPr sz="3200"/>
            </a:lvl7pPr>
            <a:lvl8pPr marL="6400800" indent="0">
              <a:buNone/>
              <a:defRPr sz="3200"/>
            </a:lvl8pPr>
            <a:lvl9pPr marL="7315200" indent="0">
              <a:buNone/>
              <a:defRPr sz="3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9135288" y="9747529"/>
            <a:ext cx="5868812" cy="1318378"/>
          </a:xfrm>
        </p:spPr>
        <p:txBody>
          <a:bodyPr anchor="t">
            <a:normAutofit/>
          </a:bodyPr>
          <a:lstStyle>
            <a:lvl1pPr marL="0" indent="0">
              <a:buNone/>
              <a:defRPr sz="2800"/>
            </a:lvl1pPr>
            <a:lvl2pPr marL="914400" indent="0">
              <a:buNone/>
              <a:defRPr sz="2400"/>
            </a:lvl2pPr>
            <a:lvl3pPr marL="1828800" indent="0">
              <a:buNone/>
              <a:defRPr sz="2000"/>
            </a:lvl3pPr>
            <a:lvl4pPr marL="2743200" indent="0">
              <a:buNone/>
              <a:defRPr sz="1800"/>
            </a:lvl4pPr>
            <a:lvl5pPr marL="3657600" indent="0">
              <a:buNone/>
              <a:defRPr sz="1800"/>
            </a:lvl5pPr>
            <a:lvl6pPr marL="4572000" indent="0">
              <a:buNone/>
              <a:defRPr sz="1800"/>
            </a:lvl6pPr>
            <a:lvl7pPr marL="5486400" indent="0">
              <a:buNone/>
              <a:defRPr sz="1800"/>
            </a:lvl7pPr>
            <a:lvl8pPr marL="6400800" indent="0">
              <a:buNone/>
              <a:defRPr sz="1800"/>
            </a:lvl8pPr>
            <a:lvl9pPr marL="7315200" indent="0">
              <a:buNone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15608645" y="8595006"/>
            <a:ext cx="5864226" cy="1152524"/>
          </a:xfrm>
        </p:spPr>
        <p:txBody>
          <a:bodyPr anchor="b">
            <a:noAutofit/>
          </a:bodyPr>
          <a:lstStyle>
            <a:lvl1pPr marL="0" indent="0">
              <a:buNone/>
              <a:defRPr sz="4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15608643" y="4512708"/>
            <a:ext cx="5864226" cy="3048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3200"/>
            </a:lvl1pPr>
            <a:lvl2pPr marL="914400" indent="0">
              <a:buNone/>
              <a:defRPr sz="3200"/>
            </a:lvl2pPr>
            <a:lvl3pPr marL="1828800" indent="0">
              <a:buNone/>
              <a:defRPr sz="3200"/>
            </a:lvl3pPr>
            <a:lvl4pPr marL="2743200" indent="0">
              <a:buNone/>
              <a:defRPr sz="3200"/>
            </a:lvl4pPr>
            <a:lvl5pPr marL="3657600" indent="0">
              <a:buNone/>
              <a:defRPr sz="3200"/>
            </a:lvl5pPr>
            <a:lvl6pPr marL="4572000" indent="0">
              <a:buNone/>
              <a:defRPr sz="3200"/>
            </a:lvl6pPr>
            <a:lvl7pPr marL="5486400" indent="0">
              <a:buNone/>
              <a:defRPr sz="3200"/>
            </a:lvl7pPr>
            <a:lvl8pPr marL="6400800" indent="0">
              <a:buNone/>
              <a:defRPr sz="3200"/>
            </a:lvl8pPr>
            <a:lvl9pPr marL="7315200" indent="0">
              <a:buNone/>
              <a:defRPr sz="3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15608395" y="9747525"/>
            <a:ext cx="5871994" cy="1318378"/>
          </a:xfrm>
        </p:spPr>
        <p:txBody>
          <a:bodyPr anchor="t">
            <a:normAutofit/>
          </a:bodyPr>
          <a:lstStyle>
            <a:lvl1pPr marL="0" indent="0">
              <a:buNone/>
              <a:defRPr sz="2800"/>
            </a:lvl1pPr>
            <a:lvl2pPr marL="914400" indent="0">
              <a:buNone/>
              <a:defRPr sz="2400"/>
            </a:lvl2pPr>
            <a:lvl3pPr marL="1828800" indent="0">
              <a:buNone/>
              <a:defRPr sz="2000"/>
            </a:lvl3pPr>
            <a:lvl4pPr marL="2743200" indent="0">
              <a:buNone/>
              <a:defRPr sz="1800"/>
            </a:lvl4pPr>
            <a:lvl5pPr marL="3657600" indent="0">
              <a:buNone/>
              <a:defRPr sz="1800"/>
            </a:lvl5pPr>
            <a:lvl6pPr marL="4572000" indent="0">
              <a:buNone/>
              <a:defRPr sz="1800"/>
            </a:lvl6pPr>
            <a:lvl7pPr marL="5486400" indent="0">
              <a:buNone/>
              <a:defRPr sz="1800"/>
            </a:lvl7pPr>
            <a:lvl8pPr marL="6400800" indent="0">
              <a:buNone/>
              <a:defRPr sz="1800"/>
            </a:lvl8pPr>
            <a:lvl9pPr marL="7315200" indent="0">
              <a:buNone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3/26/2018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196650415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3/26/2018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3275869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>
            <a:spLocks noGrp="1"/>
          </p:cNvSpPr>
          <p:nvPr>
            <p:ph type="title"/>
          </p:nvPr>
        </p:nvSpPr>
        <p:spPr>
          <a:xfrm>
            <a:off x="4387453" y="892968"/>
            <a:ext cx="7500938" cy="5607845"/>
          </a:xfrm>
          <a:prstGeom prst="rect">
            <a:avLst/>
          </a:prstGeom>
        </p:spPr>
        <p:txBody>
          <a:bodyPr anchor="b"/>
          <a:lstStyle>
            <a:lvl1pPr>
              <a:defRPr sz="8400"/>
            </a:lvl1pPr>
          </a:lstStyle>
          <a:p>
            <a:pPr lvl="0">
              <a:defRPr sz="1800"/>
            </a:pPr>
            <a:r>
              <a:rPr sz="8400"/>
              <a:t>Title Text</a:t>
            </a:r>
          </a:p>
        </p:txBody>
      </p:sp>
      <p:sp>
        <p:nvSpPr>
          <p:cNvPr id="14" name="Shape 14"/>
          <p:cNvSpPr>
            <a:spLocks noGrp="1"/>
          </p:cNvSpPr>
          <p:nvPr>
            <p:ph type="body" idx="1"/>
          </p:nvPr>
        </p:nvSpPr>
        <p:spPr>
          <a:xfrm>
            <a:off x="4387453" y="6697265"/>
            <a:ext cx="7500938" cy="5768579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4400"/>
            </a:lvl1pPr>
            <a:lvl2pPr marL="0" indent="228600" algn="ctr">
              <a:spcBef>
                <a:spcPts val="0"/>
              </a:spcBef>
              <a:buSzTx/>
              <a:buNone/>
              <a:defRPr sz="4400"/>
            </a:lvl2pPr>
            <a:lvl3pPr marL="0" indent="457200" algn="ctr">
              <a:spcBef>
                <a:spcPts val="0"/>
              </a:spcBef>
              <a:buSzTx/>
              <a:buNone/>
              <a:defRPr sz="4400"/>
            </a:lvl3pPr>
            <a:lvl4pPr marL="0" indent="685800" algn="ctr">
              <a:spcBef>
                <a:spcPts val="0"/>
              </a:spcBef>
              <a:buSzTx/>
              <a:buNone/>
              <a:defRPr sz="4400"/>
            </a:lvl4pPr>
            <a:lvl5pPr marL="0" indent="914400" algn="ctr">
              <a:spcBef>
                <a:spcPts val="0"/>
              </a:spcBef>
              <a:buSzTx/>
              <a:buNone/>
              <a:defRPr sz="4400"/>
            </a:lvl5pPr>
          </a:lstStyle>
          <a:p>
            <a:pPr lvl="0">
              <a:defRPr sz="1800"/>
            </a:pPr>
            <a:r>
              <a:rPr sz="4400"/>
              <a:t>Body Level One</a:t>
            </a:r>
          </a:p>
          <a:p>
            <a:pPr lvl="1">
              <a:defRPr sz="1800"/>
            </a:pPr>
            <a:r>
              <a:rPr sz="4400"/>
              <a:t>Body Level Two</a:t>
            </a:r>
          </a:p>
          <a:p>
            <a:pPr lvl="2">
              <a:defRPr sz="1800"/>
            </a:pPr>
            <a:r>
              <a:rPr sz="4400"/>
              <a:t>Body Level Three</a:t>
            </a:r>
          </a:p>
          <a:p>
            <a:pPr lvl="3">
              <a:defRPr sz="1800"/>
            </a:pPr>
            <a:r>
              <a:rPr sz="4400"/>
              <a:t>Body Level Four</a:t>
            </a:r>
          </a:p>
          <a:p>
            <a:pPr lvl="4">
              <a:defRPr sz="1800"/>
            </a:pPr>
            <a:r>
              <a:rPr sz="4400"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3082746905"/>
      </p:ext>
    </p:extLst>
  </p:cSld>
  <p:clrMapOvr>
    <a:masterClrMapping/>
  </p:clrMapOvr>
  <p:transition spd="med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449800" y="730250"/>
            <a:ext cx="5257800" cy="1162367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76400" y="730250"/>
            <a:ext cx="15468600" cy="1162367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3/26/2018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1844280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11200"/>
              <a:t>Title Text</a:t>
            </a:r>
          </a:p>
        </p:txBody>
      </p:sp>
    </p:spTree>
    <p:extLst>
      <p:ext uri="{BB962C8B-B14F-4D97-AF65-F5344CB8AC3E}">
        <p14:creationId xmlns:p14="http://schemas.microsoft.com/office/powerpoint/2010/main" val="893881848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11200"/>
              <a:t>Title Text</a:t>
            </a:r>
          </a:p>
        </p:txBody>
      </p:sp>
      <p:sp>
        <p:nvSpPr>
          <p:cNvPr id="19" name="Shape 1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5000"/>
              <a:t>Body Level One</a:t>
            </a:r>
          </a:p>
          <a:p>
            <a:pPr lvl="1">
              <a:defRPr sz="1800"/>
            </a:pPr>
            <a:r>
              <a:rPr sz="5000"/>
              <a:t>Body Level Two</a:t>
            </a:r>
          </a:p>
          <a:p>
            <a:pPr lvl="2">
              <a:defRPr sz="1800"/>
            </a:pPr>
            <a:r>
              <a:rPr sz="5000"/>
              <a:t>Body Level Three</a:t>
            </a:r>
          </a:p>
          <a:p>
            <a:pPr lvl="3">
              <a:defRPr sz="1800"/>
            </a:pPr>
            <a:r>
              <a:rPr sz="5000"/>
              <a:t>Body Level Four</a:t>
            </a:r>
          </a:p>
          <a:p>
            <a:pPr lvl="4">
              <a:defRPr sz="1800"/>
            </a:pPr>
            <a:r>
              <a:rPr sz="5000"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1640005870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11200"/>
              <a:t>Title Text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idx="1"/>
          </p:nvPr>
        </p:nvSpPr>
        <p:spPr>
          <a:xfrm>
            <a:off x="4387453" y="3661171"/>
            <a:ext cx="7500938" cy="8840392"/>
          </a:xfrm>
          <a:prstGeom prst="rect">
            <a:avLst/>
          </a:prstGeom>
        </p:spPr>
        <p:txBody>
          <a:bodyPr/>
          <a:lstStyle>
            <a:lvl1pPr marL="465364" indent="-465364">
              <a:spcBef>
                <a:spcPts val="3200"/>
              </a:spcBef>
              <a:defRPr sz="3800"/>
            </a:lvl1pPr>
            <a:lvl2pPr marL="808264" indent="-465364">
              <a:spcBef>
                <a:spcPts val="3200"/>
              </a:spcBef>
              <a:defRPr sz="3800"/>
            </a:lvl2pPr>
            <a:lvl3pPr marL="1151164" indent="-465364">
              <a:spcBef>
                <a:spcPts val="3200"/>
              </a:spcBef>
              <a:defRPr sz="3800"/>
            </a:lvl3pPr>
            <a:lvl4pPr marL="1494064" indent="-465364">
              <a:spcBef>
                <a:spcPts val="3200"/>
              </a:spcBef>
              <a:defRPr sz="3800"/>
            </a:lvl4pPr>
            <a:lvl5pPr marL="1836964" indent="-465364">
              <a:spcBef>
                <a:spcPts val="3200"/>
              </a:spcBef>
              <a:defRPr sz="3800"/>
            </a:lvl5pPr>
          </a:lstStyle>
          <a:p>
            <a:pPr lvl="0">
              <a:defRPr sz="1800"/>
            </a:pPr>
            <a:r>
              <a:rPr sz="3800"/>
              <a:t>Body Level One</a:t>
            </a:r>
          </a:p>
          <a:p>
            <a:pPr lvl="1">
              <a:defRPr sz="1800"/>
            </a:pPr>
            <a:r>
              <a:rPr sz="3800"/>
              <a:t>Body Level Two</a:t>
            </a:r>
          </a:p>
          <a:p>
            <a:pPr lvl="2">
              <a:defRPr sz="1800"/>
            </a:pPr>
            <a:r>
              <a:rPr sz="3800"/>
              <a:t>Body Level Three</a:t>
            </a:r>
          </a:p>
          <a:p>
            <a:pPr lvl="3">
              <a:defRPr sz="1800"/>
            </a:pPr>
            <a:r>
              <a:rPr sz="3800"/>
              <a:t>Body Level Four</a:t>
            </a:r>
          </a:p>
          <a:p>
            <a:pPr lvl="4">
              <a:defRPr sz="1800"/>
            </a:pPr>
            <a:r>
              <a:rPr sz="3800"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137078066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/>
          </p:cNvSpPr>
          <p:nvPr>
            <p:ph type="body" idx="1"/>
          </p:nvPr>
        </p:nvSpPr>
        <p:spPr>
          <a:xfrm>
            <a:off x="4387453" y="1785937"/>
            <a:ext cx="15609094" cy="10144126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5000"/>
              <a:t>Body Level One</a:t>
            </a:r>
          </a:p>
          <a:p>
            <a:pPr lvl="1">
              <a:defRPr sz="1800"/>
            </a:pPr>
            <a:r>
              <a:rPr sz="5000"/>
              <a:t>Body Level Two</a:t>
            </a:r>
          </a:p>
          <a:p>
            <a:pPr lvl="2">
              <a:defRPr sz="1800"/>
            </a:pPr>
            <a:r>
              <a:rPr sz="5000"/>
              <a:t>Body Level Three</a:t>
            </a:r>
          </a:p>
          <a:p>
            <a:pPr lvl="3">
              <a:defRPr sz="1800"/>
            </a:pPr>
            <a:r>
              <a:rPr sz="5000"/>
              <a:t>Body Level Four</a:t>
            </a:r>
          </a:p>
          <a:p>
            <a:pPr lvl="4">
              <a:defRPr sz="1800"/>
            </a:pPr>
            <a:r>
              <a:rPr sz="5000"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3057161547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19189288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70314826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17" Type="http://schemas.openxmlformats.org/officeDocument/2006/relationships/slideLayout" Target="../slideLayouts/slideLayout30.xml"/><Relationship Id="rId2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23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alphaModFix amt="94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4387453" y="625078"/>
            <a:ext cx="15609094" cy="30360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/>
            </a:pPr>
            <a:r>
              <a:rPr sz="11200"/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4387453" y="3661171"/>
            <a:ext cx="15609094" cy="88403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/>
            </a:pPr>
            <a:r>
              <a:rPr sz="5000"/>
              <a:t>Body Level One</a:t>
            </a:r>
          </a:p>
          <a:p>
            <a:pPr lvl="1">
              <a:defRPr sz="1800"/>
            </a:pPr>
            <a:r>
              <a:rPr sz="5000"/>
              <a:t>Body Level Two</a:t>
            </a:r>
          </a:p>
          <a:p>
            <a:pPr lvl="2">
              <a:defRPr sz="1800"/>
            </a:pPr>
            <a:r>
              <a:rPr sz="5000"/>
              <a:t>Body Level Three</a:t>
            </a:r>
          </a:p>
          <a:p>
            <a:pPr lvl="3">
              <a:defRPr sz="1800"/>
            </a:pPr>
            <a:r>
              <a:rPr sz="5000"/>
              <a:t>Body Level Four</a:t>
            </a:r>
          </a:p>
          <a:p>
            <a:pPr lvl="4">
              <a:defRPr sz="1800"/>
            </a:pPr>
            <a:r>
              <a:rPr sz="5000"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1430855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  <p:sldLayoutId id="2147483798" r:id="rId12"/>
    <p:sldLayoutId id="2147483871" r:id="rId13"/>
  </p:sldLayoutIdLst>
  <p:transition spd="med"/>
  <p:txStyles>
    <p:titleStyle>
      <a:lvl1pPr algn="ctr" defTabSz="584200">
        <a:defRPr sz="11200">
          <a:latin typeface="+mn-lt"/>
          <a:ea typeface="+mn-ea"/>
          <a:cs typeface="+mn-cs"/>
          <a:sym typeface="Helvetica Light"/>
        </a:defRPr>
      </a:lvl1pPr>
      <a:lvl2pPr indent="228600" algn="ctr" defTabSz="584200">
        <a:defRPr sz="11200">
          <a:latin typeface="+mn-lt"/>
          <a:ea typeface="+mn-ea"/>
          <a:cs typeface="+mn-cs"/>
          <a:sym typeface="Helvetica Light"/>
        </a:defRPr>
      </a:lvl2pPr>
      <a:lvl3pPr indent="457200" algn="ctr" defTabSz="584200">
        <a:defRPr sz="11200">
          <a:latin typeface="+mn-lt"/>
          <a:ea typeface="+mn-ea"/>
          <a:cs typeface="+mn-cs"/>
          <a:sym typeface="Helvetica Light"/>
        </a:defRPr>
      </a:lvl3pPr>
      <a:lvl4pPr indent="685800" algn="ctr" defTabSz="584200">
        <a:defRPr sz="11200">
          <a:latin typeface="+mn-lt"/>
          <a:ea typeface="+mn-ea"/>
          <a:cs typeface="+mn-cs"/>
          <a:sym typeface="Helvetica Light"/>
        </a:defRPr>
      </a:lvl4pPr>
      <a:lvl5pPr indent="914400" algn="ctr" defTabSz="584200">
        <a:defRPr sz="11200">
          <a:latin typeface="+mn-lt"/>
          <a:ea typeface="+mn-ea"/>
          <a:cs typeface="+mn-cs"/>
          <a:sym typeface="Helvetica Light"/>
        </a:defRPr>
      </a:lvl5pPr>
      <a:lvl6pPr indent="1143000" algn="ctr" defTabSz="584200">
        <a:defRPr sz="11200">
          <a:latin typeface="+mn-lt"/>
          <a:ea typeface="+mn-ea"/>
          <a:cs typeface="+mn-cs"/>
          <a:sym typeface="Helvetica Light"/>
        </a:defRPr>
      </a:lvl6pPr>
      <a:lvl7pPr indent="1371600" algn="ctr" defTabSz="584200">
        <a:defRPr sz="11200">
          <a:latin typeface="+mn-lt"/>
          <a:ea typeface="+mn-ea"/>
          <a:cs typeface="+mn-cs"/>
          <a:sym typeface="Helvetica Light"/>
        </a:defRPr>
      </a:lvl7pPr>
      <a:lvl8pPr indent="1600200" algn="ctr" defTabSz="584200">
        <a:defRPr sz="11200">
          <a:latin typeface="+mn-lt"/>
          <a:ea typeface="+mn-ea"/>
          <a:cs typeface="+mn-cs"/>
          <a:sym typeface="Helvetica Light"/>
        </a:defRPr>
      </a:lvl8pPr>
      <a:lvl9pPr indent="1828800" algn="ctr" defTabSz="584200">
        <a:defRPr sz="11200">
          <a:latin typeface="+mn-lt"/>
          <a:ea typeface="+mn-ea"/>
          <a:cs typeface="+mn-cs"/>
          <a:sym typeface="Helvetica Light"/>
        </a:defRPr>
      </a:lvl9pPr>
    </p:titleStyle>
    <p:bodyStyle>
      <a:lvl1pPr marL="617361" indent="-617361" defTabSz="584200">
        <a:spcBef>
          <a:spcPts val="4200"/>
        </a:spcBef>
        <a:buSzPct val="75000"/>
        <a:buChar char="•"/>
        <a:defRPr sz="5000">
          <a:latin typeface="+mn-lt"/>
          <a:ea typeface="+mn-ea"/>
          <a:cs typeface="+mn-cs"/>
          <a:sym typeface="Helvetica Light"/>
        </a:defRPr>
      </a:lvl1pPr>
      <a:lvl2pPr marL="1061861" indent="-617361" defTabSz="584200">
        <a:spcBef>
          <a:spcPts val="4200"/>
        </a:spcBef>
        <a:buSzPct val="75000"/>
        <a:buChar char="•"/>
        <a:defRPr sz="5000">
          <a:latin typeface="+mn-lt"/>
          <a:ea typeface="+mn-ea"/>
          <a:cs typeface="+mn-cs"/>
          <a:sym typeface="Helvetica Light"/>
        </a:defRPr>
      </a:lvl2pPr>
      <a:lvl3pPr marL="1506361" indent="-617361" defTabSz="584200">
        <a:spcBef>
          <a:spcPts val="4200"/>
        </a:spcBef>
        <a:buSzPct val="75000"/>
        <a:buChar char="•"/>
        <a:defRPr sz="5000">
          <a:latin typeface="+mn-lt"/>
          <a:ea typeface="+mn-ea"/>
          <a:cs typeface="+mn-cs"/>
          <a:sym typeface="Helvetica Light"/>
        </a:defRPr>
      </a:lvl3pPr>
      <a:lvl4pPr marL="1950861" indent="-617361" defTabSz="584200">
        <a:spcBef>
          <a:spcPts val="4200"/>
        </a:spcBef>
        <a:buSzPct val="75000"/>
        <a:buChar char="•"/>
        <a:defRPr sz="5000">
          <a:latin typeface="+mn-lt"/>
          <a:ea typeface="+mn-ea"/>
          <a:cs typeface="+mn-cs"/>
          <a:sym typeface="Helvetica Light"/>
        </a:defRPr>
      </a:lvl4pPr>
      <a:lvl5pPr marL="2395361" indent="-617361" defTabSz="584200">
        <a:spcBef>
          <a:spcPts val="4200"/>
        </a:spcBef>
        <a:buSzPct val="75000"/>
        <a:buChar char="•"/>
        <a:defRPr sz="5000">
          <a:latin typeface="+mn-lt"/>
          <a:ea typeface="+mn-ea"/>
          <a:cs typeface="+mn-cs"/>
          <a:sym typeface="Helvetica Light"/>
        </a:defRPr>
      </a:lvl5pPr>
      <a:lvl6pPr marL="2839861" indent="-617361" defTabSz="584200">
        <a:spcBef>
          <a:spcPts val="4200"/>
        </a:spcBef>
        <a:buSzPct val="75000"/>
        <a:buChar char="•"/>
        <a:defRPr sz="5000">
          <a:latin typeface="+mn-lt"/>
          <a:ea typeface="+mn-ea"/>
          <a:cs typeface="+mn-cs"/>
          <a:sym typeface="Helvetica Light"/>
        </a:defRPr>
      </a:lvl6pPr>
      <a:lvl7pPr marL="3284361" indent="-617361" defTabSz="584200">
        <a:spcBef>
          <a:spcPts val="4200"/>
        </a:spcBef>
        <a:buSzPct val="75000"/>
        <a:buChar char="•"/>
        <a:defRPr sz="5000">
          <a:latin typeface="+mn-lt"/>
          <a:ea typeface="+mn-ea"/>
          <a:cs typeface="+mn-cs"/>
          <a:sym typeface="Helvetica Light"/>
        </a:defRPr>
      </a:lvl7pPr>
      <a:lvl8pPr marL="3728861" indent="-617361" defTabSz="584200">
        <a:spcBef>
          <a:spcPts val="4200"/>
        </a:spcBef>
        <a:buSzPct val="75000"/>
        <a:buChar char="•"/>
        <a:defRPr sz="5000">
          <a:latin typeface="+mn-lt"/>
          <a:ea typeface="+mn-ea"/>
          <a:cs typeface="+mn-cs"/>
          <a:sym typeface="Helvetica Light"/>
        </a:defRPr>
      </a:lvl8pPr>
      <a:lvl9pPr marL="4173361" indent="-617361" defTabSz="584200">
        <a:spcBef>
          <a:spcPts val="4200"/>
        </a:spcBef>
        <a:buSzPct val="75000"/>
        <a:buChar char="•"/>
        <a:defRPr sz="5000">
          <a:latin typeface="+mn-lt"/>
          <a:ea typeface="+mn-ea"/>
          <a:cs typeface="+mn-cs"/>
          <a:sym typeface="Helvetica Light"/>
        </a:defRPr>
      </a:lvl9pPr>
    </p:bodyStyle>
    <p:otherStyle>
      <a:lvl1pPr algn="ctr" defTabSz="584200">
        <a:defRPr sz="24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1pPr>
      <a:lvl2pPr indent="228600" algn="ctr" defTabSz="584200">
        <a:defRPr sz="24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2pPr>
      <a:lvl3pPr indent="457200" algn="ctr" defTabSz="584200">
        <a:defRPr sz="24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3pPr>
      <a:lvl4pPr indent="685800" algn="ctr" defTabSz="584200">
        <a:defRPr sz="24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4pPr>
      <a:lvl5pPr indent="914400" algn="ctr" defTabSz="584200">
        <a:defRPr sz="24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5pPr>
      <a:lvl6pPr indent="1143000" algn="ctr" defTabSz="584200">
        <a:defRPr sz="24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6pPr>
      <a:lvl7pPr indent="1371600" algn="ctr" defTabSz="584200">
        <a:defRPr sz="24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7pPr>
      <a:lvl8pPr indent="1600200" algn="ctr" defTabSz="584200">
        <a:defRPr sz="24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8pPr>
      <a:lvl9pPr indent="1828800" algn="ctr" defTabSz="584200">
        <a:defRPr sz="24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alphaModFix amt="94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6400" y="730251"/>
            <a:ext cx="21031200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40000" y="3651250"/>
            <a:ext cx="20467600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3/26/2018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en-US" dirty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29643435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16" r:id="rId1"/>
    <p:sldLayoutId id="2147483817" r:id="rId2"/>
    <p:sldLayoutId id="2147483818" r:id="rId3"/>
    <p:sldLayoutId id="2147483819" r:id="rId4"/>
    <p:sldLayoutId id="2147483820" r:id="rId5"/>
    <p:sldLayoutId id="2147483821" r:id="rId6"/>
    <p:sldLayoutId id="2147483822" r:id="rId7"/>
    <p:sldLayoutId id="2147483823" r:id="rId8"/>
    <p:sldLayoutId id="2147483824" r:id="rId9"/>
    <p:sldLayoutId id="2147483825" r:id="rId10"/>
    <p:sldLayoutId id="2147483826" r:id="rId11"/>
    <p:sldLayoutId id="2147483827" r:id="rId12"/>
    <p:sldLayoutId id="2147483828" r:id="rId13"/>
    <p:sldLayoutId id="2147483829" r:id="rId14"/>
    <p:sldLayoutId id="2147483830" r:id="rId15"/>
    <p:sldLayoutId id="2147483831" r:id="rId16"/>
    <p:sldLayoutId id="2147483832" r:id="rId17"/>
  </p:sldLayoutIdLst>
  <p:txStyles>
    <p:titleStyle>
      <a:lvl1pPr algn="l" defTabSz="1828800" rtl="0" eaLnBrk="1" latinLnBrk="0" hangingPunct="1">
        <a:lnSpc>
          <a:spcPct val="90000"/>
        </a:lnSpc>
        <a:spcBef>
          <a:spcPct val="0"/>
        </a:spcBef>
        <a:buNone/>
        <a:defRPr sz="108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457200" indent="-457200" algn="l" defTabSz="18288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56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1371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2286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3200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41148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50292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8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0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5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0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0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0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0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0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0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0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0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0.xml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0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0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0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0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0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0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0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0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079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24384000" cy="13716000"/>
          </a:xfrm>
          <a:effectLst/>
        </p:spPr>
        <p:txBody>
          <a:bodyPr>
            <a:normAutofit/>
          </a:bodyPr>
          <a:lstStyle/>
          <a:p>
            <a:pPr algn="ctr"/>
            <a:r>
              <a:rPr lang="en-US" sz="1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 Be Moved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7262" y="11958142"/>
            <a:ext cx="2770792" cy="874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4539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:mv="urn:schemas-microsoft-com:mac:vml"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100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24383999" cy="13716000"/>
          </a:xfrm>
          <a:effectLst/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en-US" sz="1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will not be moved</a:t>
            </a:r>
            <a:br>
              <a:rPr lang="en-US" sz="1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You’re standing with us</a:t>
            </a:r>
            <a:br>
              <a:rPr lang="en-US" sz="1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will not be moved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7262" y="11958142"/>
            <a:ext cx="2770792" cy="874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7114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:mv="urn:schemas-microsoft-com:mac:vml"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120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24384000" cy="13716000"/>
          </a:xfrm>
          <a:effectLst/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US" sz="1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When everything </a:t>
            </a:r>
            <a:r>
              <a:rPr lang="en-US" sz="1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around</a:t>
            </a:r>
            <a:br>
              <a:rPr lang="en-US" sz="1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</a:t>
            </a:r>
            <a:r>
              <a:rPr lang="en-US" sz="1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shaking</a:t>
            </a:r>
            <a:br>
              <a:rPr lang="en-US" sz="1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You’re not changing</a:t>
            </a:r>
            <a:br>
              <a:rPr lang="en-US" sz="1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will not be</a:t>
            </a:r>
            <a:br>
              <a:rPr lang="en-US" sz="1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will not be moved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7262" y="11958142"/>
            <a:ext cx="2770792" cy="874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4291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:mv="urn:schemas-microsoft-com:mac:vml"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161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24384000" cy="13716000"/>
          </a:xfrm>
          <a:effectLst/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US" sz="1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Oh I’m still standing</a:t>
            </a:r>
            <a:br>
              <a:rPr lang="en-US" sz="1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Oh I’m standing still</a:t>
            </a:r>
            <a:br>
              <a:rPr lang="en-US" sz="1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if I fall</a:t>
            </a:r>
            <a:r>
              <a:rPr lang="en-US" sz="1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know </a:t>
            </a:r>
            <a:r>
              <a:rPr lang="en-US" sz="1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You’ll </a:t>
            </a:r>
            <a:r>
              <a:rPr lang="en-US" sz="1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catch me</a:t>
            </a:r>
            <a:br>
              <a:rPr lang="en-US" sz="1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won’t let go</a:t>
            </a:r>
            <a:br>
              <a:rPr lang="en-US" sz="1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never will</a:t>
            </a:r>
            <a:br>
              <a:rPr lang="en-US" sz="1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1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7262" y="11958142"/>
            <a:ext cx="2770792" cy="874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9181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:mv="urn:schemas-microsoft-com:mac:vml"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161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24384000" cy="13716000"/>
          </a:xfrm>
          <a:effectLst/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US" sz="1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Oh I’m still standing</a:t>
            </a:r>
            <a:br>
              <a:rPr lang="en-US" sz="1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Oh I’m standing still</a:t>
            </a:r>
            <a:br>
              <a:rPr lang="en-US" sz="1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if I fall</a:t>
            </a:r>
            <a:r>
              <a:rPr lang="en-US" sz="1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know </a:t>
            </a:r>
            <a:r>
              <a:rPr lang="en-US" sz="1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You’ll </a:t>
            </a:r>
            <a:r>
              <a:rPr lang="en-US" sz="1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catch me</a:t>
            </a:r>
            <a:br>
              <a:rPr lang="en-US" sz="1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won’t let go</a:t>
            </a:r>
            <a:br>
              <a:rPr lang="en-US" sz="1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never will</a:t>
            </a:r>
            <a:br>
              <a:rPr lang="en-US" sz="1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1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7262" y="11958142"/>
            <a:ext cx="2770792" cy="874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7681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:mv="urn:schemas-microsoft-com:mac:vml"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100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24383999" cy="13716000"/>
          </a:xfrm>
          <a:effectLst/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en-US" sz="1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will not be moved</a:t>
            </a:r>
            <a:br>
              <a:rPr lang="en-US" sz="1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You’re standing with us</a:t>
            </a:r>
            <a:br>
              <a:rPr lang="en-US" sz="1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will not be moved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7262" y="11958142"/>
            <a:ext cx="2770792" cy="874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9306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:mv="urn:schemas-microsoft-com:mac:vml"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120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24384000" cy="13716000"/>
          </a:xfrm>
          <a:effectLst/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en-US" sz="1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When everything </a:t>
            </a:r>
            <a:r>
              <a:rPr lang="en-US" sz="1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around</a:t>
            </a:r>
            <a:br>
              <a:rPr lang="en-US" sz="1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</a:t>
            </a:r>
            <a:r>
              <a:rPr lang="en-US" sz="1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shaking</a:t>
            </a:r>
            <a:br>
              <a:rPr lang="en-US" sz="1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You’re not </a:t>
            </a:r>
            <a:r>
              <a:rPr lang="en-US" sz="1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changing</a:t>
            </a:r>
            <a:endParaRPr lang="en-US" sz="1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7262" y="11958142"/>
            <a:ext cx="2770792" cy="874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4700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:mv="urn:schemas-microsoft-com:mac:vml"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100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24383999" cy="13716000"/>
          </a:xfrm>
          <a:effectLst/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en-US" sz="1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will not be moved</a:t>
            </a:r>
            <a:br>
              <a:rPr lang="en-US" sz="1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You’re standing with us</a:t>
            </a:r>
            <a:br>
              <a:rPr lang="en-US" sz="1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will not be moved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7262" y="11958142"/>
            <a:ext cx="2770792" cy="874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7556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:mv="urn:schemas-microsoft-com:mac:vml"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120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24384000" cy="13716000"/>
          </a:xfrm>
          <a:effectLst/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US" sz="1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When everything </a:t>
            </a:r>
            <a:r>
              <a:rPr lang="en-US" sz="1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around</a:t>
            </a:r>
            <a:br>
              <a:rPr lang="en-US" sz="1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</a:t>
            </a:r>
            <a:r>
              <a:rPr lang="en-US" sz="1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shaking</a:t>
            </a:r>
            <a:br>
              <a:rPr lang="en-US" sz="1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You’re not changing</a:t>
            </a:r>
            <a:br>
              <a:rPr lang="en-US" sz="1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will not be</a:t>
            </a:r>
            <a:br>
              <a:rPr lang="en-US" sz="1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will not be moved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7262" y="11958142"/>
            <a:ext cx="2770792" cy="874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9565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:mv="urn:schemas-microsoft-com:mac:vml"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7262" y="11958142"/>
            <a:ext cx="2770792" cy="874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3985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:mv="urn:schemas-microsoft-com:mac:vml"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100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24383999" cy="13716000"/>
          </a:xfrm>
          <a:effectLst/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en-US" sz="1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will not be moved</a:t>
            </a:r>
            <a:br>
              <a:rPr lang="en-US" sz="1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You’re standing with us</a:t>
            </a:r>
            <a:br>
              <a:rPr lang="en-US" sz="1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will not be moved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7262" y="11958142"/>
            <a:ext cx="2770792" cy="874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5832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:mv="urn:schemas-microsoft-com:mac:vml"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120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24384000" cy="13716000"/>
          </a:xfrm>
          <a:effectLst/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US" sz="1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When everything </a:t>
            </a:r>
            <a:r>
              <a:rPr lang="en-US" sz="1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around</a:t>
            </a:r>
            <a:br>
              <a:rPr lang="en-US" sz="1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</a:t>
            </a:r>
            <a:r>
              <a:rPr lang="en-US" sz="1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shaking</a:t>
            </a:r>
            <a:br>
              <a:rPr lang="en-US" sz="1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You’re not changing</a:t>
            </a:r>
            <a:br>
              <a:rPr lang="en-US" sz="1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will not be</a:t>
            </a:r>
            <a:br>
              <a:rPr lang="en-US" sz="1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will not be moved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7262" y="11958142"/>
            <a:ext cx="2770792" cy="874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9980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:mv="urn:schemas-microsoft-com:mac:vml"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161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24384000" cy="13716000"/>
          </a:xfrm>
          <a:effectLst/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US" sz="1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Where can I go</a:t>
            </a:r>
            <a:br>
              <a:rPr lang="en-US" sz="1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That </a:t>
            </a:r>
            <a:r>
              <a:rPr lang="en-US" sz="1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</a:t>
            </a:r>
            <a:r>
              <a:rPr lang="en-US" sz="1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don’t know</a:t>
            </a:r>
            <a:br>
              <a:rPr lang="en-US" sz="1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Where would I be</a:t>
            </a:r>
            <a:br>
              <a:rPr lang="en-US" sz="1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not for Your love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7262" y="11958142"/>
            <a:ext cx="2770792" cy="874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1852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:mv="urn:schemas-microsoft-com:mac:vml"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182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24384000" cy="13716000"/>
          </a:xfrm>
          <a:effectLst/>
        </p:spPr>
        <p:txBody>
          <a:bodyPr>
            <a:normAutofit/>
          </a:bodyPr>
          <a:lstStyle/>
          <a:p>
            <a:pPr algn="ctr"/>
            <a:r>
              <a:rPr lang="en-US" sz="1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God I receive</a:t>
            </a:r>
            <a:br>
              <a:rPr lang="en-US" sz="1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grace and peace</a:t>
            </a:r>
            <a:br>
              <a:rPr lang="en-US" sz="1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It’s not what I've done</a:t>
            </a:r>
            <a:br>
              <a:rPr lang="en-US" sz="1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But what You’ve done in me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7262" y="11958142"/>
            <a:ext cx="2770792" cy="874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2456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:mv="urn:schemas-microsoft-com:mac:vml"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100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24383999" cy="13716000"/>
          </a:xfrm>
          <a:effectLst/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en-US" sz="1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will not be moved</a:t>
            </a:r>
            <a:br>
              <a:rPr lang="en-US" sz="1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You’re standing with us</a:t>
            </a:r>
            <a:br>
              <a:rPr lang="en-US" sz="1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will not be moved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7262" y="11958142"/>
            <a:ext cx="2770792" cy="874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4051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:mv="urn:schemas-microsoft-com:mac:vml"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120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24384000" cy="13716000"/>
          </a:xfrm>
          <a:effectLst/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US" sz="1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When everything </a:t>
            </a:r>
            <a:r>
              <a:rPr lang="en-US" sz="1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around</a:t>
            </a:r>
            <a:br>
              <a:rPr lang="en-US" sz="1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</a:t>
            </a:r>
            <a:r>
              <a:rPr lang="en-US" sz="1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shaking</a:t>
            </a:r>
            <a:br>
              <a:rPr lang="en-US" sz="1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You’re not changing</a:t>
            </a:r>
            <a:br>
              <a:rPr lang="en-US" sz="1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will not be</a:t>
            </a:r>
            <a:br>
              <a:rPr lang="en-US" sz="1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will not be moved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7262" y="11958142"/>
            <a:ext cx="2770792" cy="874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0402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:mv="urn:schemas-microsoft-com:mac:vml"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161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24384000" cy="13716000"/>
          </a:xfrm>
          <a:effectLst/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US" sz="1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oceans rage</a:t>
            </a:r>
            <a:br>
              <a:rPr lang="en-US" sz="1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mountains shake</a:t>
            </a:r>
            <a:br>
              <a:rPr lang="en-US" sz="1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But we will trust</a:t>
            </a:r>
            <a:br>
              <a:rPr lang="en-US" sz="1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Trust</a:t>
            </a:r>
            <a:r>
              <a:rPr lang="en-US" sz="1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Your name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7262" y="11958142"/>
            <a:ext cx="2770792" cy="874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4625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:mv="urn:schemas-microsoft-com:mac:vml"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182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24384000" cy="13716000"/>
          </a:xfrm>
          <a:effectLst/>
        </p:spPr>
        <p:txBody>
          <a:bodyPr>
            <a:normAutofit/>
          </a:bodyPr>
          <a:lstStyle/>
          <a:p>
            <a:pPr algn="ctr"/>
            <a:r>
              <a:rPr lang="en-US" sz="1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We’re holding fast to</a:t>
            </a:r>
            <a:br>
              <a:rPr lang="en-US" sz="1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promises</a:t>
            </a:r>
            <a:br>
              <a:rPr lang="en-US" sz="1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You have spoken</a:t>
            </a:r>
            <a:br>
              <a:rPr lang="en-US" sz="1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Will surely come to pass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7262" y="11958142"/>
            <a:ext cx="2770792" cy="874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4010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:mv="urn:schemas-microsoft-com:mac:vml" xmlns="">
      <p:transition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2_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635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508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9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Phosphate"/>
            <a:ea typeface="Phosphate"/>
            <a:cs typeface="Phosphate"/>
            <a:sym typeface="Phosphat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3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635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508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9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Phosphate"/>
            <a:ea typeface="Phosphate"/>
            <a:cs typeface="Phosphate"/>
            <a:sym typeface="Phosphat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1735</TotalTime>
  <Words>99</Words>
  <Application>Microsoft Office PowerPoint</Application>
  <PresentationFormat>Custom</PresentationFormat>
  <Paragraphs>51</Paragraphs>
  <Slides>18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Corbel</vt:lpstr>
      <vt:lpstr>Helvetica Light</vt:lpstr>
      <vt:lpstr>Helvetica Neue</vt:lpstr>
      <vt:lpstr>Phosphate</vt:lpstr>
      <vt:lpstr>2_White</vt:lpstr>
      <vt:lpstr>Depth</vt:lpstr>
      <vt:lpstr>Not Be Moved</vt:lpstr>
      <vt:lpstr>We will not be moved You’re standing with us We will not be moved</vt:lpstr>
      <vt:lpstr>When everything around is shaking You’re not changing We will not be We will not be moved</vt:lpstr>
      <vt:lpstr>Where can I go That You don’t know Where would I be If not for Your love</vt:lpstr>
      <vt:lpstr>God I receive Your grace and peace It’s not what I've done But what You’ve done in me</vt:lpstr>
      <vt:lpstr>We will not be moved You’re standing with us We will not be moved</vt:lpstr>
      <vt:lpstr>When everything around is shaking You’re not changing We will not be We will not be moved</vt:lpstr>
      <vt:lpstr>The oceans rage The mountains shake But we will trust Trust in Your name</vt:lpstr>
      <vt:lpstr>We’re holding fast to Your promises What You have spoken Will surely come to pass</vt:lpstr>
      <vt:lpstr>We will not be moved You’re standing with us We will not be moved</vt:lpstr>
      <vt:lpstr>When everything around is shaking You’re not changing We will not be We will not be moved</vt:lpstr>
      <vt:lpstr>Oh I’m still standing Oh I’m standing still And if I fall I know You’ll catch me You won’t let go You never will </vt:lpstr>
      <vt:lpstr>Oh I’m still standing Oh I’m standing still And if I fall I know You’ll catch me You won’t let go You never will </vt:lpstr>
      <vt:lpstr>We will not be moved You’re standing with us We will not be moved</vt:lpstr>
      <vt:lpstr>When everything around is shaking You’re not changing</vt:lpstr>
      <vt:lpstr>We will not be moved You’re standing with us We will not be moved</vt:lpstr>
      <vt:lpstr>When everything around is shaking You’re not changing We will not be We will not be moved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Marta</dc:creator>
  <cp:lastModifiedBy>Marta</cp:lastModifiedBy>
  <cp:revision>186</cp:revision>
  <dcterms:created xsi:type="dcterms:W3CDTF">2018-03-18T03:02:25Z</dcterms:created>
  <dcterms:modified xsi:type="dcterms:W3CDTF">2018-03-26T18:35:00Z</dcterms:modified>
</cp:coreProperties>
</file>