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892" r:id="rId2"/>
    <p:sldId id="893" r:id="rId3"/>
    <p:sldId id="894" r:id="rId4"/>
    <p:sldId id="895" r:id="rId5"/>
    <p:sldId id="896" r:id="rId6"/>
    <p:sldId id="897" r:id="rId7"/>
    <p:sldId id="898" r:id="rId8"/>
    <p:sldId id="899" r:id="rId9"/>
    <p:sldId id="900" r:id="rId10"/>
    <p:sldId id="901" r:id="rId11"/>
    <p:sldId id="902" r:id="rId12"/>
    <p:sldId id="903" r:id="rId13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379" autoAdjust="0"/>
  </p:normalViewPr>
  <p:slideViewPr>
    <p:cSldViewPr snapToGrid="0">
      <p:cViewPr varScale="1">
        <p:scale>
          <a:sx n="26" d="100"/>
          <a:sy n="26" d="100"/>
        </p:scale>
        <p:origin x="144" y="4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Holy Night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Fall on your knees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Oh hear the angel voices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when Christ was born</a:t>
            </a:r>
          </a:p>
        </p:txBody>
      </p:sp>
    </p:spTree>
    <p:extLst>
      <p:ext uri="{BB962C8B-B14F-4D97-AF65-F5344CB8AC3E}">
        <p14:creationId xmlns:p14="http://schemas.microsoft.com/office/powerpoint/2010/main" val="1401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holy night 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starts are brightly shining 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It is the night 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our dear Savior’s birth</a:t>
            </a:r>
          </a:p>
        </p:txBody>
      </p:sp>
    </p:spTree>
    <p:extLst>
      <p:ext uri="{BB962C8B-B14F-4D97-AF65-F5344CB8AC3E}">
        <p14:creationId xmlns:p14="http://schemas.microsoft.com/office/powerpoint/2010/main" val="24800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Long lay the world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sin and error pining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Till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 </a:t>
            </a: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appeared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the soul felt it’s worth </a:t>
            </a:r>
          </a:p>
        </p:txBody>
      </p:sp>
    </p:spTree>
    <p:extLst>
      <p:ext uri="{BB962C8B-B14F-4D97-AF65-F5344CB8AC3E}">
        <p14:creationId xmlns:p14="http://schemas.microsoft.com/office/powerpoint/2010/main" val="23583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A thrill of hope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The weary world rejoices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For wonder breaks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A new and glorious morn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Fall on your knees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Oh hear the angel voices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when Christ was born</a:t>
            </a:r>
          </a:p>
        </p:txBody>
      </p:sp>
    </p:spTree>
    <p:extLst>
      <p:ext uri="{BB962C8B-B14F-4D97-AF65-F5344CB8AC3E}">
        <p14:creationId xmlns:p14="http://schemas.microsoft.com/office/powerpoint/2010/main" val="33633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O night divine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Truly He taught us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To love one another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His law is love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And His gospel is peace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Chains shall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He </a:t>
            </a: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break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For the slave is our brother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And in His name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All oppression shall cease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Sweet hymns of joy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In grateful chorus we raise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Let all within us</a:t>
            </a:r>
          </a:p>
          <a:p>
            <a:pPr marL="0" indent="0" algn="ctr">
              <a:buNone/>
            </a:pP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Praise His holy name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158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Helvetica Light</vt:lpstr>
      <vt:lpstr>Helvetica Neue</vt:lpstr>
      <vt:lpstr>Phosphate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192</cp:revision>
  <dcterms:modified xsi:type="dcterms:W3CDTF">2018-03-26T19:18:13Z</dcterms:modified>
</cp:coreProperties>
</file>