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927" r:id="rId2"/>
    <p:sldId id="928" r:id="rId3"/>
    <p:sldId id="929" r:id="rId4"/>
    <p:sldId id="930" r:id="rId5"/>
    <p:sldId id="1025" r:id="rId6"/>
  </p:sldIdLst>
  <p:sldSz cx="24384000" cy="13716000"/>
  <p:notesSz cx="6858000" cy="9144000"/>
  <p:defaultTextStyle>
    <a:lvl1pPr algn="ctr" defTabSz="584200">
      <a:defRPr sz="9800">
        <a:latin typeface="Phosphate"/>
        <a:ea typeface="Phosphate"/>
        <a:cs typeface="Phosphate"/>
        <a:sym typeface="Phosphate"/>
      </a:defRPr>
    </a:lvl1pPr>
    <a:lvl2pPr indent="228600" algn="ctr" defTabSz="584200">
      <a:defRPr sz="9800">
        <a:latin typeface="Phosphate"/>
        <a:ea typeface="Phosphate"/>
        <a:cs typeface="Phosphate"/>
        <a:sym typeface="Phosphate"/>
      </a:defRPr>
    </a:lvl2pPr>
    <a:lvl3pPr indent="457200" algn="ctr" defTabSz="584200">
      <a:defRPr sz="9800">
        <a:latin typeface="Phosphate"/>
        <a:ea typeface="Phosphate"/>
        <a:cs typeface="Phosphate"/>
        <a:sym typeface="Phosphate"/>
      </a:defRPr>
    </a:lvl3pPr>
    <a:lvl4pPr indent="685800" algn="ctr" defTabSz="584200">
      <a:defRPr sz="9800">
        <a:latin typeface="Phosphate"/>
        <a:ea typeface="Phosphate"/>
        <a:cs typeface="Phosphate"/>
        <a:sym typeface="Phosphate"/>
      </a:defRPr>
    </a:lvl4pPr>
    <a:lvl5pPr indent="914400" algn="ctr" defTabSz="584200">
      <a:defRPr sz="9800">
        <a:latin typeface="Phosphate"/>
        <a:ea typeface="Phosphate"/>
        <a:cs typeface="Phosphate"/>
        <a:sym typeface="Phosphate"/>
      </a:defRPr>
    </a:lvl5pPr>
    <a:lvl6pPr indent="1143000" algn="ctr" defTabSz="584200">
      <a:defRPr sz="9800">
        <a:latin typeface="Phosphate"/>
        <a:ea typeface="Phosphate"/>
        <a:cs typeface="Phosphate"/>
        <a:sym typeface="Phosphate"/>
      </a:defRPr>
    </a:lvl6pPr>
    <a:lvl7pPr indent="1371600" algn="ctr" defTabSz="584200">
      <a:defRPr sz="9800">
        <a:latin typeface="Phosphate"/>
        <a:ea typeface="Phosphate"/>
        <a:cs typeface="Phosphate"/>
        <a:sym typeface="Phosphate"/>
      </a:defRPr>
    </a:lvl7pPr>
    <a:lvl8pPr indent="1600200" algn="ctr" defTabSz="584200">
      <a:defRPr sz="9800">
        <a:latin typeface="Phosphate"/>
        <a:ea typeface="Phosphate"/>
        <a:cs typeface="Phosphate"/>
        <a:sym typeface="Phosphate"/>
      </a:defRPr>
    </a:lvl8pPr>
    <a:lvl9pPr indent="1828800" algn="ctr" defTabSz="584200">
      <a:defRPr sz="9800">
        <a:latin typeface="Phosphate"/>
        <a:ea typeface="Phosphate"/>
        <a:cs typeface="Phosphate"/>
        <a:sym typeface="Phosphat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93E"/>
    <a:srgbClr val="000080"/>
    <a:srgbClr val="8BE1FF"/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4660"/>
  </p:normalViewPr>
  <p:slideViewPr>
    <p:cSldViewPr snapToGrid="0">
      <p:cViewPr varScale="1">
        <p:scale>
          <a:sx n="26" d="100"/>
          <a:sy n="26" d="100"/>
        </p:scale>
        <p:origin x="144" y="47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34"/>
    </p:cViewPr>
  </p:sorterViewPr>
  <p:notesViewPr>
    <p:cSldViewPr snapToGrid="0">
      <p:cViewPr varScale="1">
        <p:scale>
          <a:sx n="67" d="100"/>
          <a:sy n="67" d="100"/>
        </p:scale>
        <p:origin x="32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4781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09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med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-3175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God (Doxology)</a:t>
            </a:r>
          </a:p>
        </p:txBody>
      </p:sp>
    </p:spTree>
    <p:extLst>
      <p:ext uri="{BB962C8B-B14F-4D97-AF65-F5344CB8AC3E}">
        <p14:creationId xmlns:p14="http://schemas.microsoft.com/office/powerpoint/2010/main" val="34955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-3175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God from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whom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blessings flow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Him all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creatures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</a:p>
        </p:txBody>
      </p:sp>
    </p:spTree>
    <p:extLst>
      <p:ext uri="{BB962C8B-B14F-4D97-AF65-F5344CB8AC3E}">
        <p14:creationId xmlns:p14="http://schemas.microsoft.com/office/powerpoint/2010/main" val="154850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-3175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Him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above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heavenly host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 Father 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</a:p>
          <a:p>
            <a:pPr marL="0" indent="0" algn="ctr">
              <a:buNone/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 Ghost</a:t>
            </a:r>
          </a:p>
        </p:txBody>
      </p:sp>
    </p:spTree>
    <p:extLst>
      <p:ext uri="{BB962C8B-B14F-4D97-AF65-F5344CB8AC3E}">
        <p14:creationId xmlns:p14="http://schemas.microsoft.com/office/powerpoint/2010/main" val="39109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-31750"/>
            <a:ext cx="24384000" cy="13716000"/>
          </a:xfrm>
          <a:effectLst/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nl-NL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Sing Amen</a:t>
            </a:r>
          </a:p>
          <a:p>
            <a:pPr marL="0" indent="0" algn="ctr">
              <a:buNone/>
            </a:pPr>
            <a:r>
              <a:rPr lang="nl-NL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Sing Amen</a:t>
            </a:r>
          </a:p>
          <a:p>
            <a:pPr marL="0" indent="0" algn="ctr">
              <a:buNone/>
            </a:pPr>
            <a:r>
              <a:rPr lang="nl-NL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Sing Amen</a:t>
            </a:r>
          </a:p>
          <a:p>
            <a:pPr marL="0" indent="0" algn="ctr">
              <a:buNone/>
            </a:pPr>
            <a:r>
              <a:rPr lang="nl-NL" sz="1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Sing Amen </a:t>
            </a:r>
          </a:p>
        </p:txBody>
      </p:sp>
    </p:spTree>
    <p:extLst>
      <p:ext uri="{BB962C8B-B14F-4D97-AF65-F5344CB8AC3E}">
        <p14:creationId xmlns:p14="http://schemas.microsoft.com/office/powerpoint/2010/main" val="189453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54173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</TotalTime>
  <Words>42</Words>
  <Application>Microsoft Office PowerPoint</Application>
  <PresentationFormat>Custom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Helvetica Light</vt:lpstr>
      <vt:lpstr>Helvetica Neue</vt:lpstr>
      <vt:lpstr>Phosphate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</dc:creator>
  <cp:lastModifiedBy>Marta</cp:lastModifiedBy>
  <cp:revision>250</cp:revision>
  <dcterms:modified xsi:type="dcterms:W3CDTF">2018-03-26T19:00:18Z</dcterms:modified>
</cp:coreProperties>
</file>