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826" r:id="rId2"/>
    <p:sldId id="827" r:id="rId3"/>
    <p:sldId id="828" r:id="rId4"/>
    <p:sldId id="829" r:id="rId5"/>
    <p:sldId id="830" r:id="rId6"/>
    <p:sldId id="831" r:id="rId7"/>
    <p:sldId id="832" r:id="rId8"/>
    <p:sldId id="833" r:id="rId9"/>
    <p:sldId id="834" r:id="rId10"/>
    <p:sldId id="835" r:id="rId11"/>
  </p:sldIdLst>
  <p:sldSz cx="24384000" cy="13716000"/>
  <p:notesSz cx="6858000" cy="9144000"/>
  <p:defaultTextStyle>
    <a:lvl1pPr algn="ctr" defTabSz="584200">
      <a:defRPr sz="9800">
        <a:latin typeface="Phosphate"/>
        <a:ea typeface="Phosphate"/>
        <a:cs typeface="Phosphate"/>
        <a:sym typeface="Phosphate"/>
      </a:defRPr>
    </a:lvl1pPr>
    <a:lvl2pPr indent="228600" algn="ctr" defTabSz="584200">
      <a:defRPr sz="9800">
        <a:latin typeface="Phosphate"/>
        <a:ea typeface="Phosphate"/>
        <a:cs typeface="Phosphate"/>
        <a:sym typeface="Phosphate"/>
      </a:defRPr>
    </a:lvl2pPr>
    <a:lvl3pPr indent="457200" algn="ctr" defTabSz="584200">
      <a:defRPr sz="9800">
        <a:latin typeface="Phosphate"/>
        <a:ea typeface="Phosphate"/>
        <a:cs typeface="Phosphate"/>
        <a:sym typeface="Phosphate"/>
      </a:defRPr>
    </a:lvl3pPr>
    <a:lvl4pPr indent="685800" algn="ctr" defTabSz="584200">
      <a:defRPr sz="9800">
        <a:latin typeface="Phosphate"/>
        <a:ea typeface="Phosphate"/>
        <a:cs typeface="Phosphate"/>
        <a:sym typeface="Phosphate"/>
      </a:defRPr>
    </a:lvl4pPr>
    <a:lvl5pPr indent="914400" algn="ctr" defTabSz="584200">
      <a:defRPr sz="9800">
        <a:latin typeface="Phosphate"/>
        <a:ea typeface="Phosphate"/>
        <a:cs typeface="Phosphate"/>
        <a:sym typeface="Phosphate"/>
      </a:defRPr>
    </a:lvl5pPr>
    <a:lvl6pPr indent="1143000" algn="ctr" defTabSz="584200">
      <a:defRPr sz="9800">
        <a:latin typeface="Phosphate"/>
        <a:ea typeface="Phosphate"/>
        <a:cs typeface="Phosphate"/>
        <a:sym typeface="Phosphate"/>
      </a:defRPr>
    </a:lvl6pPr>
    <a:lvl7pPr indent="1371600" algn="ctr" defTabSz="584200">
      <a:defRPr sz="9800">
        <a:latin typeface="Phosphate"/>
        <a:ea typeface="Phosphate"/>
        <a:cs typeface="Phosphate"/>
        <a:sym typeface="Phosphate"/>
      </a:defRPr>
    </a:lvl7pPr>
    <a:lvl8pPr indent="1600200" algn="ctr" defTabSz="584200">
      <a:defRPr sz="9800">
        <a:latin typeface="Phosphate"/>
        <a:ea typeface="Phosphate"/>
        <a:cs typeface="Phosphate"/>
        <a:sym typeface="Phosphate"/>
      </a:defRPr>
    </a:lvl8pPr>
    <a:lvl9pPr indent="1828800" algn="ctr" defTabSz="584200">
      <a:defRPr sz="9800">
        <a:latin typeface="Phosphate"/>
        <a:ea typeface="Phosphate"/>
        <a:cs typeface="Phosphate"/>
        <a:sym typeface="Phosphate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093E"/>
    <a:srgbClr val="000080"/>
    <a:srgbClr val="8BE1FF"/>
    <a:srgbClr val="C1E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57" autoAdjust="0"/>
    <p:restoredTop sz="94660"/>
  </p:normalViewPr>
  <p:slideViewPr>
    <p:cSldViewPr snapToGrid="0">
      <p:cViewPr varScale="1">
        <p:scale>
          <a:sx n="26" d="100"/>
          <a:sy n="26" d="100"/>
        </p:scale>
        <p:origin x="144" y="474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434"/>
    </p:cViewPr>
  </p:sorterViewPr>
  <p:notesViewPr>
    <p:cSldViewPr snapToGrid="0">
      <p:cViewPr varScale="1">
        <p:scale>
          <a:sx n="67" d="100"/>
          <a:sy n="67" d="100"/>
        </p:scale>
        <p:origin x="3228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17347811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1pPr>
    <a:lvl2pPr indent="228600" defTabSz="45720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2pPr>
    <a:lvl3pPr indent="457200" defTabSz="45720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3pPr>
    <a:lvl4pPr indent="685800" defTabSz="45720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4pPr>
    <a:lvl5pPr indent="914400" defTabSz="45720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4833937" y="9447609"/>
            <a:ext cx="14716126" cy="2000251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11200"/>
              <a:t>Title Text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4833937" y="11519296"/>
            <a:ext cx="14716126" cy="158948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pPr lvl="0">
              <a:defRPr sz="1800"/>
            </a:pPr>
            <a:r>
              <a:rPr sz="4400"/>
              <a:t>Body Level One</a:t>
            </a:r>
          </a:p>
          <a:p>
            <a:pPr lvl="1">
              <a:defRPr sz="1800"/>
            </a:pPr>
            <a:r>
              <a:rPr sz="4400"/>
              <a:t>Body Level Two</a:t>
            </a:r>
          </a:p>
          <a:p>
            <a:pPr lvl="2">
              <a:defRPr sz="1800"/>
            </a:pPr>
            <a:r>
              <a:rPr sz="4400"/>
              <a:t>Body Level Three</a:t>
            </a:r>
          </a:p>
          <a:p>
            <a:pPr lvl="3">
              <a:defRPr sz="1800"/>
            </a:pPr>
            <a:r>
              <a:rPr sz="4400"/>
              <a:t>Body Level Four</a:t>
            </a:r>
          </a:p>
          <a:p>
            <a:pPr lvl="4">
              <a:defRPr sz="1800"/>
            </a:pPr>
            <a:r>
              <a:rPr sz="44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4833937" y="4536281"/>
            <a:ext cx="14716126" cy="4643438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11200"/>
              <a:t>Title Text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262" y="11958142"/>
            <a:ext cx="2770792" cy="874987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4387453" y="892968"/>
            <a:ext cx="7500938" cy="5607845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pPr lvl="0">
              <a:defRPr sz="1800"/>
            </a:pPr>
            <a:r>
              <a:rPr sz="8400"/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4387453" y="6697265"/>
            <a:ext cx="7500938" cy="5768579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pPr lvl="0">
              <a:defRPr sz="1800"/>
            </a:pPr>
            <a:r>
              <a:rPr sz="4400"/>
              <a:t>Body Level One</a:t>
            </a:r>
          </a:p>
          <a:p>
            <a:pPr lvl="1">
              <a:defRPr sz="1800"/>
            </a:pPr>
            <a:r>
              <a:rPr sz="4400"/>
              <a:t>Body Level Two</a:t>
            </a:r>
          </a:p>
          <a:p>
            <a:pPr lvl="2">
              <a:defRPr sz="1800"/>
            </a:pPr>
            <a:r>
              <a:rPr sz="4400"/>
              <a:t>Body Level Three</a:t>
            </a:r>
          </a:p>
          <a:p>
            <a:pPr lvl="3">
              <a:defRPr sz="1800"/>
            </a:pPr>
            <a:r>
              <a:rPr sz="4400"/>
              <a:t>Body Level Four</a:t>
            </a:r>
          </a:p>
          <a:p>
            <a:pPr lvl="4">
              <a:defRPr sz="1800"/>
            </a:pPr>
            <a:r>
              <a:rPr sz="44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11200"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000"/>
              <a:t>Body Level One</a:t>
            </a:r>
          </a:p>
          <a:p>
            <a:pPr lvl="1">
              <a:defRPr sz="1800"/>
            </a:pPr>
            <a:r>
              <a:rPr sz="5000"/>
              <a:t>Body Level Two</a:t>
            </a:r>
          </a:p>
          <a:p>
            <a:pPr lvl="2">
              <a:defRPr sz="1800"/>
            </a:pPr>
            <a:r>
              <a:rPr sz="5000"/>
              <a:t>Body Level Three</a:t>
            </a:r>
          </a:p>
          <a:p>
            <a:pPr lvl="3">
              <a:defRPr sz="1800"/>
            </a:pPr>
            <a:r>
              <a:rPr sz="5000"/>
              <a:t>Body Level Four</a:t>
            </a:r>
          </a:p>
          <a:p>
            <a:pPr lvl="4">
              <a:defRPr sz="1800"/>
            </a:pPr>
            <a:r>
              <a:rPr sz="50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11200"/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4387453" y="3661171"/>
            <a:ext cx="7500938" cy="8840392"/>
          </a:xfrm>
          <a:prstGeom prst="rect">
            <a:avLst/>
          </a:prstGeom>
        </p:spPr>
        <p:txBody>
          <a:bodyPr/>
          <a:lstStyle>
            <a:lvl1pPr marL="465364" indent="-465364">
              <a:spcBef>
                <a:spcPts val="3200"/>
              </a:spcBef>
              <a:defRPr sz="3800"/>
            </a:lvl1pPr>
            <a:lvl2pPr marL="808264" indent="-465364">
              <a:spcBef>
                <a:spcPts val="3200"/>
              </a:spcBef>
              <a:defRPr sz="3800"/>
            </a:lvl2pPr>
            <a:lvl3pPr marL="1151164" indent="-465364">
              <a:spcBef>
                <a:spcPts val="3200"/>
              </a:spcBef>
              <a:defRPr sz="3800"/>
            </a:lvl3pPr>
            <a:lvl4pPr marL="1494064" indent="-465364">
              <a:spcBef>
                <a:spcPts val="3200"/>
              </a:spcBef>
              <a:defRPr sz="3800"/>
            </a:lvl4pPr>
            <a:lvl5pPr marL="1836964" indent="-465364">
              <a:spcBef>
                <a:spcPts val="3200"/>
              </a:spcBef>
              <a:defRPr sz="3800"/>
            </a:lvl5pPr>
          </a:lstStyle>
          <a:p>
            <a:pPr lvl="0">
              <a:defRPr sz="1800"/>
            </a:pPr>
            <a:r>
              <a:rPr sz="3800"/>
              <a:t>Body Level One</a:t>
            </a:r>
          </a:p>
          <a:p>
            <a:pPr lvl="1">
              <a:defRPr sz="1800"/>
            </a:pPr>
            <a:r>
              <a:rPr sz="3800"/>
              <a:t>Body Level Two</a:t>
            </a:r>
          </a:p>
          <a:p>
            <a:pPr lvl="2">
              <a:defRPr sz="1800"/>
            </a:pPr>
            <a:r>
              <a:rPr sz="3800"/>
              <a:t>Body Level Three</a:t>
            </a:r>
          </a:p>
          <a:p>
            <a:pPr lvl="3">
              <a:defRPr sz="1800"/>
            </a:pPr>
            <a:r>
              <a:rPr sz="3800"/>
              <a:t>Body Level Four</a:t>
            </a:r>
          </a:p>
          <a:p>
            <a:pPr lvl="4">
              <a:defRPr sz="1800"/>
            </a:pPr>
            <a:r>
              <a:rPr sz="38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4387453" y="1785937"/>
            <a:ext cx="15609094" cy="10144126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000"/>
              <a:t>Body Level One</a:t>
            </a:r>
          </a:p>
          <a:p>
            <a:pPr lvl="1">
              <a:defRPr sz="1800"/>
            </a:pPr>
            <a:r>
              <a:rPr sz="5000"/>
              <a:t>Body Level Two</a:t>
            </a:r>
          </a:p>
          <a:p>
            <a:pPr lvl="2">
              <a:defRPr sz="1800"/>
            </a:pPr>
            <a:r>
              <a:rPr sz="5000"/>
              <a:t>Body Level Three</a:t>
            </a:r>
          </a:p>
          <a:p>
            <a:pPr lvl="3">
              <a:defRPr sz="1800"/>
            </a:pPr>
            <a:r>
              <a:rPr sz="5000"/>
              <a:t>Body Level Four</a:t>
            </a:r>
          </a:p>
          <a:p>
            <a:pPr lvl="4">
              <a:defRPr sz="1800"/>
            </a:pPr>
            <a:r>
              <a:rPr sz="50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262" y="11958142"/>
            <a:ext cx="2770792" cy="874987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262" y="11958142"/>
            <a:ext cx="2770792" cy="874987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262" y="11958142"/>
            <a:ext cx="2770792" cy="874987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6093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4387453" y="625078"/>
            <a:ext cx="15609094" cy="30360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11200"/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4387453" y="3661171"/>
            <a:ext cx="15609094" cy="8840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5000"/>
              <a:t>Body Level One</a:t>
            </a:r>
          </a:p>
          <a:p>
            <a:pPr lvl="1">
              <a:defRPr sz="1800"/>
            </a:pPr>
            <a:r>
              <a:rPr sz="5000"/>
              <a:t>Body Level Two</a:t>
            </a:r>
          </a:p>
          <a:p>
            <a:pPr lvl="2">
              <a:defRPr sz="1800"/>
            </a:pPr>
            <a:r>
              <a:rPr sz="5000"/>
              <a:t>Body Level Three</a:t>
            </a:r>
          </a:p>
          <a:p>
            <a:pPr lvl="3">
              <a:defRPr sz="1800"/>
            </a:pPr>
            <a:r>
              <a:rPr sz="5000"/>
              <a:t>Body Level Four</a:t>
            </a:r>
          </a:p>
          <a:p>
            <a:pPr lvl="4">
              <a:defRPr sz="1800"/>
            </a:pPr>
            <a:r>
              <a:rPr sz="500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</p:sldLayoutIdLst>
  <p:transition spd="med"/>
  <p:txStyles>
    <p:titleStyle>
      <a:lvl1pPr algn="ctr" defTabSz="584200">
        <a:defRPr sz="11200"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11200"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11200"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11200"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11200"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11200"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11200"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11200"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11200">
          <a:latin typeface="+mn-lt"/>
          <a:ea typeface="+mn-ea"/>
          <a:cs typeface="+mn-cs"/>
          <a:sym typeface="Helvetica Light"/>
        </a:defRPr>
      </a:lvl9pPr>
    </p:titleStyle>
    <p:bodyStyle>
      <a:lvl1pPr marL="6173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1pPr>
      <a:lvl2pPr marL="10618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2pPr>
      <a:lvl3pPr marL="15063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3pPr>
      <a:lvl4pPr marL="19508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4pPr>
      <a:lvl5pPr marL="23953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5pPr>
      <a:lvl6pPr marL="28398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6pPr>
      <a:lvl7pPr marL="32843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7pPr>
      <a:lvl8pPr marL="37288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8pPr>
      <a:lvl9pPr marL="41733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5733030"/>
            <a:ext cx="24384000" cy="199092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rtl="0" latinLnBrk="1" hangingPunct="0"/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Stand</a:t>
            </a:r>
            <a:endParaRPr lang="en-US" sz="120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5149824"/>
      </p:ext>
    </p:extLst>
  </p:cSld>
  <p:clrMapOvr>
    <a:masterClrMapping/>
  </p:clrMapOvr>
  <p:transition spd="med"/>
  <p:timing>
    <p:tnLst>
      <p:par>
        <p:cTn id="1" dur="indefinite" restart="never" fill="hold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847644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/>
        </p:nvSpPr>
        <p:spPr>
          <a:xfrm>
            <a:off x="4360529" y="4036716"/>
            <a:ext cx="15662942" cy="56425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1800"/>
            </a:pP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  <a:ea typeface="Avenir Book"/>
                <a:cs typeface="Arial" panose="020B0604020202020204" pitchFamily="34" charset="0"/>
                <a:sym typeface="Avenir Book"/>
              </a:rPr>
              <a:t>You stood</a:t>
            </a:r>
          </a:p>
          <a:p>
            <a:pPr>
              <a:defRPr sz="1800"/>
            </a:pP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  <a:ea typeface="Avenir Book"/>
                <a:cs typeface="Arial" panose="020B0604020202020204" pitchFamily="34" charset="0"/>
                <a:sym typeface="Avenir Book"/>
              </a:rPr>
              <a:t>Before creation</a:t>
            </a:r>
          </a:p>
          <a:p>
            <a:pPr>
              <a:defRPr sz="1800"/>
            </a:pP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  <a:ea typeface="Avenir Book"/>
                <a:cs typeface="Arial" panose="020B0604020202020204" pitchFamily="34" charset="0"/>
                <a:sym typeface="Avenir Book"/>
              </a:rPr>
              <a:t>Eternity in Your hand</a:t>
            </a:r>
          </a:p>
        </p:txBody>
      </p:sp>
    </p:spTree>
    <p:extLst>
      <p:ext uri="{BB962C8B-B14F-4D97-AF65-F5344CB8AC3E}">
        <p14:creationId xmlns:p14="http://schemas.microsoft.com/office/powerpoint/2010/main" val="2748892719"/>
      </p:ext>
    </p:extLst>
  </p:cSld>
  <p:clrMapOvr>
    <a:masterClrMapping/>
  </p:clrMapOvr>
  <p:transition spd="med"/>
  <p:timing>
    <p:tnLst>
      <p:par>
        <p:cTn id="1" dur="indefinite" restart="never" fill="hold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/>
        </p:nvSpPr>
        <p:spPr>
          <a:xfrm>
            <a:off x="4318049" y="4036715"/>
            <a:ext cx="15747901" cy="56425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1800"/>
            </a:pP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  <a:ea typeface="Avenir Book"/>
                <a:cs typeface="Arial" panose="020B0604020202020204" pitchFamily="34" charset="0"/>
                <a:sym typeface="Avenir Book"/>
              </a:rPr>
              <a:t>You spoke the earth</a:t>
            </a:r>
          </a:p>
          <a:p>
            <a:pPr>
              <a:defRPr sz="1800"/>
            </a:pP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  <a:ea typeface="Avenir Book"/>
                <a:cs typeface="Arial" panose="020B0604020202020204" pitchFamily="34" charset="0"/>
                <a:sym typeface="Avenir Book"/>
              </a:rPr>
              <a:t>Into motion</a:t>
            </a:r>
          </a:p>
          <a:p>
            <a:pPr>
              <a:defRPr sz="1800"/>
            </a:pP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  <a:ea typeface="Avenir Book"/>
                <a:cs typeface="Arial" panose="020B0604020202020204" pitchFamily="34" charset="0"/>
                <a:sym typeface="Avenir Book"/>
              </a:rPr>
              <a:t>My soul now to stand</a:t>
            </a:r>
            <a:endParaRPr lang="en-US" sz="12000" b="1" dirty="0">
              <a:solidFill>
                <a:srgbClr val="FFFFFF"/>
              </a:solidFill>
              <a:latin typeface="Arial" panose="020B0604020202020204" pitchFamily="34" charset="0"/>
              <a:ea typeface="Avenir Book"/>
              <a:cs typeface="Arial" panose="020B0604020202020204" pitchFamily="34" charset="0"/>
              <a:sym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3415489564"/>
      </p:ext>
    </p:extLst>
  </p:cSld>
  <p:clrMapOvr>
    <a:masterClrMapping/>
  </p:clrMapOvr>
  <p:transition spd="med"/>
  <p:timing>
    <p:tnLst>
      <p:par>
        <p:cTn id="1" dur="indefinite" restart="never" fill="hold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/>
        </p:nvSpPr>
        <p:spPr>
          <a:xfrm>
            <a:off x="4229082" y="3113387"/>
            <a:ext cx="15925835" cy="74892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1800"/>
            </a:pP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  <a:ea typeface="Avenir Book"/>
                <a:cs typeface="Arial" panose="020B0604020202020204" pitchFamily="34" charset="0"/>
                <a:sym typeface="Avenir Book"/>
              </a:rPr>
              <a:t>You stood before</a:t>
            </a:r>
          </a:p>
          <a:p>
            <a:pPr>
              <a:defRPr sz="1800"/>
            </a:pP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  <a:ea typeface="Avenir Book"/>
                <a:cs typeface="Arial" panose="020B0604020202020204" pitchFamily="34" charset="0"/>
                <a:sym typeface="Avenir Book"/>
              </a:rPr>
              <a:t>My failure </a:t>
            </a:r>
          </a:p>
          <a:p>
            <a:pPr>
              <a:defRPr sz="1800"/>
            </a:pP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  <a:ea typeface="Avenir Book"/>
                <a:cs typeface="Arial" panose="020B0604020202020204" pitchFamily="34" charset="0"/>
                <a:sym typeface="Avenir Book"/>
              </a:rPr>
              <a:t>and carried the cross</a:t>
            </a:r>
          </a:p>
          <a:p>
            <a:pPr>
              <a:defRPr sz="1800"/>
            </a:pP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  <a:ea typeface="Avenir Book"/>
                <a:cs typeface="Arial" panose="020B0604020202020204" pitchFamily="34" charset="0"/>
                <a:sym typeface="Avenir Book"/>
              </a:rPr>
              <a:t>For my shame</a:t>
            </a:r>
          </a:p>
        </p:txBody>
      </p:sp>
    </p:spTree>
    <p:extLst>
      <p:ext uri="{BB962C8B-B14F-4D97-AF65-F5344CB8AC3E}">
        <p14:creationId xmlns:p14="http://schemas.microsoft.com/office/powerpoint/2010/main" val="1069672153"/>
      </p:ext>
    </p:extLst>
  </p:cSld>
  <p:clrMapOvr>
    <a:masterClrMapping/>
  </p:clrMapOvr>
  <p:transition spd="med"/>
  <p:timing>
    <p:tnLst>
      <p:par>
        <p:cTn id="1" dur="indefinite" restart="never" fill="hold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/>
        </p:nvSpPr>
        <p:spPr>
          <a:xfrm>
            <a:off x="4318048" y="4036716"/>
            <a:ext cx="15747901" cy="56425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1800"/>
            </a:pP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  <a:ea typeface="Avenir Book"/>
                <a:cs typeface="Arial" panose="020B0604020202020204" pitchFamily="34" charset="0"/>
                <a:sym typeface="Avenir Book"/>
              </a:rPr>
              <a:t>My sin weighed upon</a:t>
            </a:r>
          </a:p>
          <a:p>
            <a:pPr>
              <a:defRPr sz="1800"/>
            </a:pP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  <a:ea typeface="Avenir Book"/>
                <a:cs typeface="Arial" panose="020B0604020202020204" pitchFamily="34" charset="0"/>
                <a:sym typeface="Avenir Book"/>
              </a:rPr>
              <a:t>Your shoulders </a:t>
            </a:r>
          </a:p>
          <a:p>
            <a:pPr>
              <a:defRPr sz="1800"/>
            </a:pP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  <a:ea typeface="Avenir Book"/>
                <a:cs typeface="Arial" panose="020B0604020202020204" pitchFamily="34" charset="0"/>
                <a:sym typeface="Avenir Book"/>
              </a:rPr>
              <a:t>My soul now to stand</a:t>
            </a:r>
            <a:endParaRPr lang="en-US" sz="12000" b="1" dirty="0">
              <a:solidFill>
                <a:srgbClr val="FFFFFF"/>
              </a:solidFill>
              <a:latin typeface="Arial" panose="020B0604020202020204" pitchFamily="34" charset="0"/>
              <a:ea typeface="Avenir Book"/>
              <a:cs typeface="Arial" panose="020B0604020202020204" pitchFamily="34" charset="0"/>
              <a:sym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394035127"/>
      </p:ext>
    </p:extLst>
  </p:cSld>
  <p:clrMapOvr>
    <a:masterClrMapping/>
  </p:clrMapOvr>
  <p:transition spd="med"/>
  <p:timing>
    <p:tnLst>
      <p:par>
        <p:cTn id="1" dur="indefinite" restart="never" fill="hold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/>
        </p:nvSpPr>
        <p:spPr>
          <a:xfrm>
            <a:off x="4832613" y="2190057"/>
            <a:ext cx="14718773" cy="93358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1800"/>
            </a:pP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  <a:ea typeface="Avenir Book"/>
                <a:cs typeface="Arial" panose="020B0604020202020204" pitchFamily="34" charset="0"/>
                <a:sym typeface="Avenir Book"/>
              </a:rPr>
              <a:t>So what could I say</a:t>
            </a:r>
          </a:p>
          <a:p>
            <a:pPr>
              <a:defRPr sz="1800"/>
            </a:pP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  <a:ea typeface="Avenir Book"/>
                <a:cs typeface="Arial" panose="020B0604020202020204" pitchFamily="34" charset="0"/>
                <a:sym typeface="Avenir Book"/>
              </a:rPr>
              <a:t>and what could I do</a:t>
            </a:r>
          </a:p>
          <a:p>
            <a:pPr>
              <a:defRPr sz="1800"/>
            </a:pP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  <a:ea typeface="Avenir Book"/>
                <a:cs typeface="Arial" panose="020B0604020202020204" pitchFamily="34" charset="0"/>
                <a:sym typeface="Avenir Book"/>
              </a:rPr>
              <a:t>but offer this heart</a:t>
            </a:r>
          </a:p>
          <a:p>
            <a:pPr>
              <a:defRPr sz="1800"/>
            </a:pP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  <a:ea typeface="Avenir Book"/>
                <a:cs typeface="Arial" panose="020B0604020202020204" pitchFamily="34" charset="0"/>
                <a:sym typeface="Avenir Book"/>
              </a:rPr>
              <a:t>oh God</a:t>
            </a:r>
          </a:p>
          <a:p>
            <a:pPr>
              <a:defRPr sz="1800"/>
            </a:pP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  <a:ea typeface="Avenir Book"/>
                <a:cs typeface="Arial" panose="020B0604020202020204" pitchFamily="34" charset="0"/>
                <a:sym typeface="Avenir Book"/>
              </a:rPr>
              <a:t>Completely to You</a:t>
            </a:r>
            <a:endParaRPr lang="en-US" sz="12000" b="1" dirty="0">
              <a:solidFill>
                <a:srgbClr val="FFFFFF"/>
              </a:solidFill>
              <a:latin typeface="Arial" panose="020B0604020202020204" pitchFamily="34" charset="0"/>
              <a:ea typeface="Avenir Book"/>
              <a:cs typeface="Arial" panose="020B0604020202020204" pitchFamily="34" charset="0"/>
              <a:sym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4241389387"/>
      </p:ext>
    </p:extLst>
  </p:cSld>
  <p:clrMapOvr>
    <a:masterClrMapping/>
  </p:clrMapOvr>
  <p:transition spd="med"/>
  <p:timing>
    <p:tnLst>
      <p:par>
        <p:cTn id="1" dur="indefinite" restart="never" fill="hold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/>
        </p:nvSpPr>
        <p:spPr>
          <a:xfrm>
            <a:off x="2957100" y="2382418"/>
            <a:ext cx="18469800" cy="89511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1800"/>
            </a:pPr>
            <a:r>
              <a:rPr lang="en-US" sz="11500" b="1" dirty="0" smtClean="0">
                <a:solidFill>
                  <a:srgbClr val="FFFFFF"/>
                </a:solidFill>
                <a:latin typeface="Arial" panose="020B0604020202020204" pitchFamily="34" charset="0"/>
                <a:ea typeface="Avenir Book"/>
                <a:cs typeface="Arial" panose="020B0604020202020204" pitchFamily="34" charset="0"/>
                <a:sym typeface="Avenir Book"/>
              </a:rPr>
              <a:t>So I’ll walk upon salvation</a:t>
            </a:r>
          </a:p>
          <a:p>
            <a:pPr>
              <a:defRPr sz="1800"/>
            </a:pPr>
            <a:r>
              <a:rPr lang="en-US" sz="11500" b="1" dirty="0" smtClean="0">
                <a:solidFill>
                  <a:srgbClr val="FFFFFF"/>
                </a:solidFill>
                <a:latin typeface="Arial" panose="020B0604020202020204" pitchFamily="34" charset="0"/>
                <a:ea typeface="Avenir Book"/>
                <a:cs typeface="Arial" panose="020B0604020202020204" pitchFamily="34" charset="0"/>
                <a:sym typeface="Avenir Book"/>
              </a:rPr>
              <a:t>Your Spirit alive in me</a:t>
            </a:r>
          </a:p>
          <a:p>
            <a:pPr>
              <a:defRPr sz="1800"/>
            </a:pPr>
            <a:r>
              <a:rPr lang="en-US" sz="11500" b="1" dirty="0" smtClean="0">
                <a:solidFill>
                  <a:srgbClr val="FFFFFF"/>
                </a:solidFill>
                <a:latin typeface="Arial" panose="020B0604020202020204" pitchFamily="34" charset="0"/>
                <a:ea typeface="Avenir Book"/>
                <a:cs typeface="Arial" panose="020B0604020202020204" pitchFamily="34" charset="0"/>
                <a:sym typeface="Avenir Book"/>
              </a:rPr>
              <a:t>This life to declare</a:t>
            </a:r>
          </a:p>
          <a:p>
            <a:pPr>
              <a:defRPr sz="1800"/>
            </a:pPr>
            <a:r>
              <a:rPr lang="en-US" sz="11500" b="1" dirty="0" smtClean="0">
                <a:solidFill>
                  <a:srgbClr val="FFFFFF"/>
                </a:solidFill>
                <a:latin typeface="Arial" panose="020B0604020202020204" pitchFamily="34" charset="0"/>
                <a:ea typeface="Avenir Book"/>
                <a:cs typeface="Arial" panose="020B0604020202020204" pitchFamily="34" charset="0"/>
                <a:sym typeface="Avenir Book"/>
              </a:rPr>
              <a:t>Your promise</a:t>
            </a:r>
          </a:p>
          <a:p>
            <a:pPr>
              <a:defRPr sz="1800"/>
            </a:pPr>
            <a:r>
              <a:rPr lang="en-US" sz="11500" b="1" dirty="0" smtClean="0">
                <a:solidFill>
                  <a:srgbClr val="FFFFFF"/>
                </a:solidFill>
                <a:latin typeface="Arial" panose="020B0604020202020204" pitchFamily="34" charset="0"/>
                <a:ea typeface="Avenir Book"/>
                <a:cs typeface="Arial" panose="020B0604020202020204" pitchFamily="34" charset="0"/>
                <a:sym typeface="Avenir Book"/>
              </a:rPr>
              <a:t>My soul now to stand</a:t>
            </a:r>
            <a:endParaRPr lang="en-US" sz="11500" b="1" dirty="0">
              <a:solidFill>
                <a:srgbClr val="FFFFFF"/>
              </a:solidFill>
              <a:latin typeface="Arial" panose="020B0604020202020204" pitchFamily="34" charset="0"/>
              <a:ea typeface="Avenir Book"/>
              <a:cs typeface="Arial" panose="020B0604020202020204" pitchFamily="34" charset="0"/>
              <a:sym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2575058326"/>
      </p:ext>
    </p:extLst>
  </p:cSld>
  <p:clrMapOvr>
    <a:masterClrMapping/>
  </p:clrMapOvr>
  <p:transition spd="med"/>
  <p:timing>
    <p:tnLst>
      <p:par>
        <p:cTn id="1" dur="indefinite" restart="never" fill="hold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/>
        </p:nvSpPr>
        <p:spPr>
          <a:xfrm>
            <a:off x="5001730" y="2190057"/>
            <a:ext cx="14380539" cy="93358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1800"/>
            </a:pP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  <a:ea typeface="Avenir Book"/>
                <a:cs typeface="Arial" panose="020B0604020202020204" pitchFamily="34" charset="0"/>
                <a:sym typeface="Avenir Book"/>
              </a:rPr>
              <a:t>I’ll stand</a:t>
            </a:r>
          </a:p>
          <a:p>
            <a:pPr>
              <a:defRPr sz="1800"/>
            </a:pP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  <a:ea typeface="Avenir Book"/>
                <a:cs typeface="Arial" panose="020B0604020202020204" pitchFamily="34" charset="0"/>
                <a:sym typeface="Avenir Book"/>
              </a:rPr>
              <a:t>With arms high and</a:t>
            </a:r>
          </a:p>
          <a:p>
            <a:pPr>
              <a:defRPr sz="1800"/>
            </a:pP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  <a:ea typeface="Avenir Book"/>
                <a:cs typeface="Arial" panose="020B0604020202020204" pitchFamily="34" charset="0"/>
                <a:sym typeface="Avenir Book"/>
              </a:rPr>
              <a:t>Heart abandoned</a:t>
            </a:r>
          </a:p>
          <a:p>
            <a:pPr>
              <a:defRPr sz="1800"/>
            </a:pP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  <a:ea typeface="Avenir Book"/>
                <a:cs typeface="Arial" panose="020B0604020202020204" pitchFamily="34" charset="0"/>
                <a:sym typeface="Avenir Book"/>
              </a:rPr>
              <a:t>In awe of The One</a:t>
            </a:r>
          </a:p>
          <a:p>
            <a:pPr>
              <a:defRPr sz="1800"/>
            </a:pP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  <a:ea typeface="Avenir Book"/>
                <a:cs typeface="Arial" panose="020B0604020202020204" pitchFamily="34" charset="0"/>
                <a:sym typeface="Avenir Book"/>
              </a:rPr>
              <a:t>Who gave it all</a:t>
            </a:r>
            <a:endParaRPr lang="en-US" sz="12000" b="1" dirty="0">
              <a:solidFill>
                <a:srgbClr val="FFFFFF"/>
              </a:solidFill>
              <a:latin typeface="Arial" panose="020B0604020202020204" pitchFamily="34" charset="0"/>
              <a:ea typeface="Avenir Book"/>
              <a:cs typeface="Arial" panose="020B0604020202020204" pitchFamily="34" charset="0"/>
              <a:sym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50035935"/>
      </p:ext>
    </p:extLst>
  </p:cSld>
  <p:clrMapOvr>
    <a:masterClrMapping/>
  </p:clrMapOvr>
  <p:transition spd="med"/>
  <p:timing>
    <p:tnLst>
      <p:par>
        <p:cTn id="1" dur="indefinite" restart="never" fill="hold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/>
        </p:nvSpPr>
        <p:spPr>
          <a:xfrm>
            <a:off x="4831010" y="3113387"/>
            <a:ext cx="14721980" cy="74892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1800"/>
            </a:pP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  <a:ea typeface="Avenir Book"/>
                <a:cs typeface="Arial" panose="020B0604020202020204" pitchFamily="34" charset="0"/>
                <a:sym typeface="Avenir Book"/>
              </a:rPr>
              <a:t>I’ll stand</a:t>
            </a:r>
          </a:p>
          <a:p>
            <a:pPr>
              <a:defRPr sz="1800"/>
            </a:pP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  <a:ea typeface="Avenir Book"/>
                <a:cs typeface="Arial" panose="020B0604020202020204" pitchFamily="34" charset="0"/>
                <a:sym typeface="Avenir Book"/>
              </a:rPr>
              <a:t>My soul Lord</a:t>
            </a:r>
          </a:p>
          <a:p>
            <a:pPr>
              <a:defRPr sz="1800"/>
            </a:pP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  <a:ea typeface="Avenir Book"/>
                <a:cs typeface="Arial" panose="020B0604020202020204" pitchFamily="34" charset="0"/>
                <a:sym typeface="Avenir Book"/>
              </a:rPr>
              <a:t>To You surrendered</a:t>
            </a:r>
          </a:p>
          <a:p>
            <a:pPr>
              <a:defRPr sz="1800"/>
            </a:pP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  <a:ea typeface="Avenir Book"/>
                <a:cs typeface="Arial" panose="020B0604020202020204" pitchFamily="34" charset="0"/>
                <a:sym typeface="Avenir Book"/>
              </a:rPr>
              <a:t>All I am is Yours</a:t>
            </a:r>
            <a:endParaRPr lang="en-US" sz="12000" b="1" dirty="0">
              <a:solidFill>
                <a:srgbClr val="FFFFFF"/>
              </a:solidFill>
              <a:latin typeface="Arial" panose="020B0604020202020204" pitchFamily="34" charset="0"/>
              <a:ea typeface="Avenir Book"/>
              <a:cs typeface="Arial" panose="020B0604020202020204" pitchFamily="34" charset="0"/>
              <a:sym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2873454020"/>
      </p:ext>
    </p:extLst>
  </p:cSld>
  <p:clrMapOvr>
    <a:masterClrMapping/>
  </p:clrMapOvr>
  <p:transition spd="med"/>
  <p:timing>
    <p:tnLst>
      <p:par>
        <p:cTn id="1" dur="indefinite" restart="never" fill="hold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635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508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9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Phosphate"/>
            <a:ea typeface="Phosphate"/>
            <a:cs typeface="Phosphate"/>
            <a:sym typeface="Phosphat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635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508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9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Phosphate"/>
            <a:ea typeface="Phosphate"/>
            <a:cs typeface="Phosphate"/>
            <a:sym typeface="Phosphat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2841</TotalTime>
  <Words>114</Words>
  <Application>Microsoft Office PowerPoint</Application>
  <PresentationFormat>Custom</PresentationFormat>
  <Paragraphs>33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Avenir Book</vt:lpstr>
      <vt:lpstr>Helvetica Light</vt:lpstr>
      <vt:lpstr>Helvetica Neue</vt:lpstr>
      <vt:lpstr>Phosphate</vt:lpstr>
      <vt:lpstr>White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Marta</dc:creator>
  <cp:lastModifiedBy>Marta</cp:lastModifiedBy>
  <cp:revision>226</cp:revision>
  <dcterms:modified xsi:type="dcterms:W3CDTF">2018-03-26T18:52:26Z</dcterms:modified>
</cp:coreProperties>
</file>