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1004" r:id="rId2"/>
    <p:sldId id="1005" r:id="rId3"/>
    <p:sldId id="1006" r:id="rId4"/>
    <p:sldId id="1007" r:id="rId5"/>
    <p:sldId id="1008" r:id="rId6"/>
    <p:sldId id="1009" r:id="rId7"/>
    <p:sldId id="1010" r:id="rId8"/>
    <p:sldId id="1011" r:id="rId9"/>
    <p:sldId id="1012" r:id="rId10"/>
    <p:sldId id="1013" r:id="rId11"/>
    <p:sldId id="1014" r:id="rId12"/>
    <p:sldId id="1015" r:id="rId13"/>
    <p:sldId id="1016" r:id="rId14"/>
    <p:sldId id="1017" r:id="rId15"/>
    <p:sldId id="1018" r:id="rId16"/>
    <p:sldId id="1019" r:id="rId17"/>
    <p:sldId id="1020" r:id="rId18"/>
    <p:sldId id="1021" r:id="rId19"/>
    <p:sldId id="1022" r:id="rId20"/>
    <p:sldId id="1023" r:id="rId21"/>
    <p:sldId id="926" r:id="rId22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04A549E-5F13-4F99-8D4B-9B01C6AFAB28}" type="slidenum">
              <a:rPr lang="en-US"/>
              <a:pPr/>
              <a:t>21</a:t>
            </a:fld>
            <a:endParaRPr lang="en-US"/>
          </a:p>
        </p:txBody>
      </p:sp>
      <p:sp>
        <p:nvSpPr>
          <p:cNvPr id="63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9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8" r:id="rId6"/>
    <p:sldLayoutId id="2147483659" r:id="rId7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269967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rules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and justice?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Shines like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its brilliance</a:t>
            </a:r>
          </a:p>
        </p:txBody>
      </p:sp>
    </p:spTree>
    <p:extLst>
      <p:ext uri="{BB962C8B-B14F-4D97-AF65-F5344CB8AC3E}">
        <p14:creationId xmlns:p14="http://schemas.microsoft.com/office/powerpoint/2010/main" val="6303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of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above all kings</a:t>
            </a:r>
          </a:p>
        </p:txBody>
      </p:sp>
    </p:spTree>
    <p:extLst>
      <p:ext uri="{BB962C8B-B14F-4D97-AF65-F5344CB8AC3E}">
        <p14:creationId xmlns:p14="http://schemas.microsoft.com/office/powerpoint/2010/main" val="188357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amazing grace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unfailing love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take my place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bear my cross</a:t>
            </a:r>
          </a:p>
        </p:txBody>
      </p:sp>
    </p:spTree>
    <p:extLst>
      <p:ext uri="{BB962C8B-B14F-4D97-AF65-F5344CB8AC3E}">
        <p14:creationId xmlns:p14="http://schemas.microsoft.com/office/powerpoint/2010/main" val="27561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lay down Your life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 would be set free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Jesus, I sing for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that You've done for me</a:t>
            </a:r>
          </a:p>
        </p:txBody>
      </p:sp>
    </p:spTree>
    <p:extLst>
      <p:ext uri="{BB962C8B-B14F-4D97-AF65-F5344CB8AC3E}">
        <p14:creationId xmlns:p14="http://schemas.microsoft.com/office/powerpoint/2010/main" val="409046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King who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Conquered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grave</a:t>
            </a:r>
          </a:p>
        </p:txBody>
      </p:sp>
    </p:spTree>
    <p:extLst>
      <p:ext uri="{BB962C8B-B14F-4D97-AF65-F5344CB8AC3E}">
        <p14:creationId xmlns:p14="http://schemas.microsoft.com/office/powerpoint/2010/main" val="39810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King who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Conquered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grave</a:t>
            </a:r>
          </a:p>
        </p:txBody>
      </p:sp>
    </p:spTree>
    <p:extLst>
      <p:ext uri="{BB962C8B-B14F-4D97-AF65-F5344CB8AC3E}">
        <p14:creationId xmlns:p14="http://schemas.microsoft.com/office/powerpoint/2010/main" val="92682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King who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Conquered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grave</a:t>
            </a:r>
          </a:p>
        </p:txBody>
      </p:sp>
    </p:spTree>
    <p:extLst>
      <p:ext uri="{BB962C8B-B14F-4D97-AF65-F5344CB8AC3E}">
        <p14:creationId xmlns:p14="http://schemas.microsoft.com/office/powerpoint/2010/main" val="8521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King who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Conquered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grave</a:t>
            </a:r>
          </a:p>
        </p:txBody>
      </p:sp>
    </p:spTree>
    <p:extLst>
      <p:ext uri="{BB962C8B-B14F-4D97-AF65-F5344CB8AC3E}">
        <p14:creationId xmlns:p14="http://schemas.microsoft.com/office/powerpoint/2010/main" val="399199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Worthy, worthy, worthy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386109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amazing grace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unfailing love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take my place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bear my cross</a:t>
            </a:r>
          </a:p>
        </p:txBody>
      </p:sp>
    </p:spTree>
    <p:extLst>
      <p:ext uri="{BB962C8B-B14F-4D97-AF65-F5344CB8AC3E}">
        <p14:creationId xmlns:p14="http://schemas.microsoft.com/office/powerpoint/2010/main" val="244592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breaks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and darkness?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love is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much stronger?</a:t>
            </a:r>
          </a:p>
        </p:txBody>
      </p:sp>
    </p:spTree>
    <p:extLst>
      <p:ext uri="{BB962C8B-B14F-4D97-AF65-F5344CB8AC3E}">
        <p14:creationId xmlns:p14="http://schemas.microsoft.com/office/powerpoint/2010/main" val="34675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lay down Your life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 would be set free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Jesus, I sing for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that You've done for me</a:t>
            </a:r>
          </a:p>
        </p:txBody>
      </p:sp>
    </p:spTree>
    <p:extLst>
      <p:ext uri="{BB962C8B-B14F-4D97-AF65-F5344CB8AC3E}">
        <p14:creationId xmlns:p14="http://schemas.microsoft.com/office/powerpoint/2010/main" val="130975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59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of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above all kings</a:t>
            </a:r>
          </a:p>
        </p:txBody>
      </p:sp>
    </p:spTree>
    <p:extLst>
      <p:ext uri="{BB962C8B-B14F-4D97-AF65-F5344CB8AC3E}">
        <p14:creationId xmlns:p14="http://schemas.microsoft.com/office/powerpoint/2010/main" val="22155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shakes the whole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thunder?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leaves us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breathless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 and wonder</a:t>
            </a:r>
          </a:p>
        </p:txBody>
      </p:sp>
    </p:spTree>
    <p:extLst>
      <p:ext uri="{BB962C8B-B14F-4D97-AF65-F5344CB8AC3E}">
        <p14:creationId xmlns:p14="http://schemas.microsoft.com/office/powerpoint/2010/main" val="35769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of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above all kings</a:t>
            </a:r>
          </a:p>
        </p:txBody>
      </p:sp>
    </p:spTree>
    <p:extLst>
      <p:ext uri="{BB962C8B-B14F-4D97-AF65-F5344CB8AC3E}">
        <p14:creationId xmlns:p14="http://schemas.microsoft.com/office/powerpoint/2010/main" val="322973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amazing grace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unfailing love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take my place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would bear my cross</a:t>
            </a:r>
          </a:p>
        </p:txBody>
      </p:sp>
    </p:spTree>
    <p:extLst>
      <p:ext uri="{BB962C8B-B14F-4D97-AF65-F5344CB8AC3E}">
        <p14:creationId xmlns:p14="http://schemas.microsoft.com/office/powerpoint/2010/main" val="300295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lay down Your life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 would be set free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Jesus, I sing for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that You've done for me</a:t>
            </a:r>
          </a:p>
        </p:txBody>
      </p:sp>
    </p:spTree>
    <p:extLst>
      <p:ext uri="{BB962C8B-B14F-4D97-AF65-F5344CB8AC3E}">
        <p14:creationId xmlns:p14="http://schemas.microsoft.com/office/powerpoint/2010/main" val="29522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brings our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chaos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order?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makes the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orphan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and daughter?</a:t>
            </a:r>
          </a:p>
        </p:txBody>
      </p:sp>
    </p:spTree>
    <p:extLst>
      <p:ext uri="{BB962C8B-B14F-4D97-AF65-F5344CB8AC3E}">
        <p14:creationId xmlns:p14="http://schemas.microsoft.com/office/powerpoint/2010/main" val="60130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of </a:t>
            </a: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above all kings</a:t>
            </a:r>
          </a:p>
        </p:txBody>
      </p:sp>
    </p:spTree>
    <p:extLst>
      <p:ext uri="{BB962C8B-B14F-4D97-AF65-F5344CB8AC3E}">
        <p14:creationId xmlns:p14="http://schemas.microsoft.com/office/powerpoint/2010/main" val="15914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316</Words>
  <Application>Microsoft Office PowerPoint</Application>
  <PresentationFormat>Custom</PresentationFormat>
  <Paragraphs>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Helvetica Light</vt:lpstr>
      <vt:lpstr>Helvetica Neue</vt:lpstr>
      <vt:lpstr>Phosphate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251</cp:revision>
  <dcterms:modified xsi:type="dcterms:W3CDTF">2018-03-26T18:59:35Z</dcterms:modified>
</cp:coreProperties>
</file>