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640" r:id="rId2"/>
    <p:sldId id="641" r:id="rId3"/>
    <p:sldId id="708" r:id="rId4"/>
    <p:sldId id="709" r:id="rId5"/>
    <p:sldId id="710" r:id="rId6"/>
    <p:sldId id="711" r:id="rId7"/>
    <p:sldId id="712" r:id="rId8"/>
    <p:sldId id="713" r:id="rId9"/>
    <p:sldId id="714" r:id="rId10"/>
    <p:sldId id="715" r:id="rId11"/>
    <p:sldId id="716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5" r:id="rId21"/>
    <p:sldId id="726" r:id="rId22"/>
    <p:sldId id="656" r:id="rId23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E"/>
    <a:srgbClr val="000080"/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4660"/>
  </p:normalViewPr>
  <p:slideViewPr>
    <p:cSldViewPr snapToGrid="0">
      <p:cViewPr varScale="1">
        <p:scale>
          <a:sx n="26" d="100"/>
          <a:sy n="26" d="100"/>
        </p:scale>
        <p:origin x="144" y="47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E42B4B5-A0C9-41AD-BC32-9ED71A36E480}" type="slidenum">
              <a:rPr lang="en-US"/>
              <a:pPr/>
              <a:t>1</a:t>
            </a:fld>
            <a:endParaRPr lang="en-US"/>
          </a:p>
        </p:txBody>
      </p:sp>
      <p:sp>
        <p:nvSpPr>
          <p:cNvPr id="637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7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10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8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11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12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13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3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14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6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15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32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16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17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38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18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8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19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2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2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9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20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31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21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8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104A549E-5F13-4F99-8D4B-9B01C6AFAB28}" type="slidenum">
              <a:rPr lang="en-US"/>
              <a:pPr/>
              <a:t>22</a:t>
            </a:fld>
            <a:endParaRPr lang="en-US"/>
          </a:p>
        </p:txBody>
      </p:sp>
      <p:sp>
        <p:nvSpPr>
          <p:cNvPr id="63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9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3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4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5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3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6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7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8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93CE18A-C99C-4EA6-8324-A27E40D3876E}" type="slidenum">
              <a:rPr lang="en-US"/>
              <a:pPr/>
              <a:t>9</a:t>
            </a:fld>
            <a:endParaRPr lang="en-US"/>
          </a:p>
        </p:txBody>
      </p:sp>
      <p:sp>
        <p:nvSpPr>
          <p:cNvPr id="638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8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Beautiful Name</a:t>
            </a:r>
          </a:p>
        </p:txBody>
      </p:sp>
    </p:spTree>
    <p:extLst>
      <p:ext uri="{BB962C8B-B14F-4D97-AF65-F5344CB8AC3E}">
        <p14:creationId xmlns:p14="http://schemas.microsoft.com/office/powerpoint/2010/main" val="38123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 wonderful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6046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Death could not hold You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veil tore before You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err="1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silenced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boast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sin and grave</a:t>
            </a:r>
          </a:p>
        </p:txBody>
      </p:sp>
    </p:spTree>
    <p:extLst>
      <p:ext uri="{BB962C8B-B14F-4D97-AF65-F5344CB8AC3E}">
        <p14:creationId xmlns:p14="http://schemas.microsoft.com/office/powerpoint/2010/main" val="2087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heavens are roaring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praise of Your glory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You are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raised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life again</a:t>
            </a:r>
          </a:p>
        </p:txBody>
      </p:sp>
    </p:spTree>
    <p:extLst>
      <p:ext uri="{BB962C8B-B14F-4D97-AF65-F5344CB8AC3E}">
        <p14:creationId xmlns:p14="http://schemas.microsoft.com/office/powerpoint/2010/main" val="25648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have no rival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have no equal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Now and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forever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God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reign</a:t>
            </a:r>
          </a:p>
        </p:txBody>
      </p:sp>
    </p:spTree>
    <p:extLst>
      <p:ext uri="{BB962C8B-B14F-4D97-AF65-F5344CB8AC3E}">
        <p14:creationId xmlns:p14="http://schemas.microsoft.com/office/powerpoint/2010/main" val="42381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Yours is the kingdom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Yours is the glory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Yours is the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Name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above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all names</a:t>
            </a:r>
          </a:p>
        </p:txBody>
      </p:sp>
    </p:spTree>
    <p:extLst>
      <p:ext uri="{BB962C8B-B14F-4D97-AF65-F5344CB8AC3E}">
        <p14:creationId xmlns:p14="http://schemas.microsoft.com/office/powerpoint/2010/main" val="8534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Christ my King</a:t>
            </a:r>
          </a:p>
        </p:txBody>
      </p:sp>
    </p:spTree>
    <p:extLst>
      <p:ext uri="{BB962C8B-B14F-4D97-AF65-F5344CB8AC3E}">
        <p14:creationId xmlns:p14="http://schemas.microsoft.com/office/powerpoint/2010/main" val="5093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Nothing can stand against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41593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have no rival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have no equal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Now and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forever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God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reign</a:t>
            </a:r>
          </a:p>
        </p:txBody>
      </p:sp>
    </p:spTree>
    <p:extLst>
      <p:ext uri="{BB962C8B-B14F-4D97-AF65-F5344CB8AC3E}">
        <p14:creationId xmlns:p14="http://schemas.microsoft.com/office/powerpoint/2010/main" val="1342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Yours is the kingdom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Yours is the glory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Yours is the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Name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above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all names</a:t>
            </a:r>
          </a:p>
        </p:txBody>
      </p:sp>
    </p:spTree>
    <p:extLst>
      <p:ext uri="{BB962C8B-B14F-4D97-AF65-F5344CB8AC3E}">
        <p14:creationId xmlns:p14="http://schemas.microsoft.com/office/powerpoint/2010/main" val="1574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Christ my King</a:t>
            </a:r>
          </a:p>
        </p:txBody>
      </p:sp>
    </p:spTree>
    <p:extLst>
      <p:ext uri="{BB962C8B-B14F-4D97-AF65-F5344CB8AC3E}">
        <p14:creationId xmlns:p14="http://schemas.microsoft.com/office/powerpoint/2010/main" val="26024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were the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Word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beginning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One with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God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Lord Most High</a:t>
            </a:r>
          </a:p>
        </p:txBody>
      </p:sp>
    </p:spTree>
    <p:extLst>
      <p:ext uri="{BB962C8B-B14F-4D97-AF65-F5344CB8AC3E}">
        <p14:creationId xmlns:p14="http://schemas.microsoft.com/office/powerpoint/2010/main" val="30751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Nothing can stand against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6979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of Jesus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powerful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097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2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 hidden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glory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creation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Now revealed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our Christ</a:t>
            </a:r>
          </a:p>
        </p:txBody>
      </p:sp>
    </p:spTree>
    <p:extLst>
      <p:ext uri="{BB962C8B-B14F-4D97-AF65-F5344CB8AC3E}">
        <p14:creationId xmlns:p14="http://schemas.microsoft.com/office/powerpoint/2010/main" val="16820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beautiful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beautiful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Christ my King</a:t>
            </a:r>
          </a:p>
        </p:txBody>
      </p:sp>
    </p:spTree>
    <p:extLst>
      <p:ext uri="{BB962C8B-B14F-4D97-AF65-F5344CB8AC3E}">
        <p14:creationId xmlns:p14="http://schemas.microsoft.com/office/powerpoint/2010/main" val="39904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beautiful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Nothing compares to this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beautiful 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3359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didn't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want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Heaven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without us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So Jesus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brought Heaven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10541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My sin was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great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love was greater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could separate us now</a:t>
            </a:r>
          </a:p>
        </p:txBody>
      </p:sp>
    </p:spTree>
    <p:extLst>
      <p:ext uri="{BB962C8B-B14F-4D97-AF65-F5344CB8AC3E}">
        <p14:creationId xmlns:p14="http://schemas.microsoft.com/office/powerpoint/2010/main" val="10860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wonderful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wonderful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Christ my King</a:t>
            </a:r>
          </a:p>
        </p:txBody>
      </p:sp>
    </p:spTree>
    <p:extLst>
      <p:ext uri="{BB962C8B-B14F-4D97-AF65-F5344CB8AC3E}">
        <p14:creationId xmlns:p14="http://schemas.microsoft.com/office/powerpoint/2010/main" val="14971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/>
          <a:effectLst/>
        </p:spPr>
        <p:txBody>
          <a:bodyPr>
            <a:no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wonderful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Nothing compares to this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What a wonderful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Name it is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4389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125</Words>
  <Application>Microsoft Office PowerPoint</Application>
  <PresentationFormat>Custom</PresentationFormat>
  <Paragraphs>43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Helvetica Light</vt:lpstr>
      <vt:lpstr>Helvetica Neue</vt:lpstr>
      <vt:lpstr>Phosphate</vt:lpstr>
      <vt:lpstr>Verdana</vt:lpstr>
      <vt:lpstr>White</vt:lpstr>
      <vt:lpstr>What A Beautiful Name</vt:lpstr>
      <vt:lpstr>You were the Word at the beginning One with God the Lord Most High</vt:lpstr>
      <vt:lpstr>Your hidden glory in creation Now revealed in You our Christ</vt:lpstr>
      <vt:lpstr>What a beautiful Name it is What a beautiful Name it is The Name of Jesus Christ my King</vt:lpstr>
      <vt:lpstr>What a beautiful Name it is Nothing compares to this What a beautiful Name it is The Name of Jesus</vt:lpstr>
      <vt:lpstr>You didn't want Heaven without us So Jesus You brought Heaven down</vt:lpstr>
      <vt:lpstr>My sin was great Your love was greater What could separate us now</vt:lpstr>
      <vt:lpstr>What a wonderful Name it is What a wonderful Name it is The Name of Jesus Christ my King</vt:lpstr>
      <vt:lpstr>What a wonderful Name it is Nothing compares to this What a wonderful Name it is The Name of Jesus</vt:lpstr>
      <vt:lpstr>What a wonderful Name it is The Name of Jesus</vt:lpstr>
      <vt:lpstr>Death could not hold You The veil tore before You You silenced the boast of sin and grave</vt:lpstr>
      <vt:lpstr>The heavens are roaring The praise of Your glory For You are raised to life again</vt:lpstr>
      <vt:lpstr>You have no rival You have no equal Now and forever God You reign</vt:lpstr>
      <vt:lpstr>Yours is the kingdom Yours is the glory Yours is the Name above all names</vt:lpstr>
      <vt:lpstr>What a powerful Name it is What a powerful Name it is The Name of Jesus Christ my King</vt:lpstr>
      <vt:lpstr>What a powerful Name it is Nothing can stand against What a powerful Name it is The Name of Jesus</vt:lpstr>
      <vt:lpstr>You have no rival You have no equal Now and forever God You reign</vt:lpstr>
      <vt:lpstr>Yours is the kingdom Yours is the glory Yours is the Name above all names</vt:lpstr>
      <vt:lpstr>What a powerful Name it is What a powerful Name it is The Name of Jesus Christ my King</vt:lpstr>
      <vt:lpstr>What a powerful Name it is Nothing can stand against What a powerful Name it is The Name of Jesus</vt:lpstr>
      <vt:lpstr>What a powerful Name it is The Name of Jesus What a powerful Name it is The Name of Jesus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207</cp:revision>
  <dcterms:modified xsi:type="dcterms:W3CDTF">2018-03-26T18:46:17Z</dcterms:modified>
</cp:coreProperties>
</file>